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0" r:id="rId9"/>
    <p:sldId id="261" r:id="rId10"/>
    <p:sldId id="266" r:id="rId11"/>
    <p:sldId id="267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294" r:id="rId22"/>
    <p:sldId id="351" r:id="rId23"/>
    <p:sldId id="344" r:id="rId24"/>
    <p:sldId id="295" r:id="rId25"/>
    <p:sldId id="342" r:id="rId26"/>
    <p:sldId id="343" r:id="rId27"/>
    <p:sldId id="345" r:id="rId28"/>
    <p:sldId id="346" r:id="rId29"/>
    <p:sldId id="385" r:id="rId30"/>
    <p:sldId id="387" r:id="rId31"/>
    <p:sldId id="388" r:id="rId32"/>
    <p:sldId id="347" r:id="rId33"/>
    <p:sldId id="348" r:id="rId34"/>
    <p:sldId id="299" r:id="rId35"/>
    <p:sldId id="296" r:id="rId36"/>
    <p:sldId id="359" r:id="rId37"/>
    <p:sldId id="360" r:id="rId38"/>
    <p:sldId id="298" r:id="rId39"/>
    <p:sldId id="297" r:id="rId40"/>
    <p:sldId id="352" r:id="rId41"/>
    <p:sldId id="353" r:id="rId42"/>
    <p:sldId id="269" r:id="rId43"/>
    <p:sldId id="384" r:id="rId44"/>
    <p:sldId id="273" r:id="rId45"/>
    <p:sldId id="274" r:id="rId46"/>
    <p:sldId id="275" r:id="rId47"/>
    <p:sldId id="276" r:id="rId48"/>
    <p:sldId id="355" r:id="rId49"/>
    <p:sldId id="356" r:id="rId50"/>
    <p:sldId id="357" r:id="rId51"/>
    <p:sldId id="289" r:id="rId52"/>
    <p:sldId id="290" r:id="rId53"/>
    <p:sldId id="291" r:id="rId54"/>
    <p:sldId id="292" r:id="rId55"/>
  </p:sldIdLst>
  <p:sldSz cx="9144000" cy="5143500" type="screen16x9"/>
  <p:notesSz cx="6858000" cy="9144000"/>
  <p:embeddedFontLst>
    <p:embeddedFont>
      <p:font typeface="Arabic Typesetting" panose="03020402040406030203" pitchFamily="66" charset="-78"/>
      <p:regular r:id="rId57"/>
    </p:embeddedFont>
    <p:embeddedFont>
      <p:font typeface="Merriweather" panose="00000500000000000000" pitchFamily="2" charset="0"/>
      <p:regular r:id="rId58"/>
      <p:bold r:id="rId59"/>
      <p:italic r:id="rId60"/>
      <p:boldItalic r:id="rId61"/>
    </p:embeddedFont>
    <p:embeddedFont>
      <p:font typeface="Merriweather Light" panose="00000400000000000000" pitchFamily="2" charset="0"/>
      <p:regular r:id="rId62"/>
      <p:italic r:id="rId63"/>
    </p:embeddedFont>
    <p:embeddedFont>
      <p:font typeface="Playfair Display" panose="00000500000000000000" pitchFamily="2" charset="0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2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37215cb2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37215cb2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56c061e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56c061e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37215cb2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37215cb2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63e258aa_1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63e258aa_1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37215cb2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37215cb2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37215cb2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37215cb2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37215cb2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37215cb2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969a55d3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969a55d3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7ceaa9d2_0_4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7ceaa9d2_0_4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37f7f092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37f7f092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e37f7f092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e37f7f092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37f7f092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37f7f092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37f7f092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e37f7f092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37f7f092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e37f7f092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37f7f092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e37f7f092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37f7f092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e37f7f092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37215cb2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37215cb2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37215cb2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e37215cb2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3700c88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3700c88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37f7f0925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e37f7f0925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e37215cb2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e37215cb2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97ceaa9d2_0_4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97ceaa9d2_0_4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9684f9cd4_0_38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9684f9cd4_0_38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3700c88a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3700c88a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97ceaa9d2_0_4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97ceaa9d2_0_4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Playfair Display"/>
              <a:buNone/>
              <a:defRPr sz="4000" b="1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 panose="00000500000000000000"/>
              <a:buNone/>
              <a:defRPr sz="18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 panose="00000500000000000000"/>
              <a:buNone/>
              <a:defRPr sz="18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 panose="00000500000000000000"/>
              <a:buNone/>
              <a:defRPr sz="18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 panose="00000500000000000000"/>
              <a:buNone/>
              <a:defRPr sz="18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 panose="00000500000000000000"/>
              <a:buNone/>
              <a:defRPr sz="18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 panose="00000500000000000000"/>
              <a:buNone/>
              <a:defRPr sz="18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 panose="00000500000000000000"/>
              <a:buNone/>
              <a:defRPr sz="18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 panose="00000500000000000000"/>
              <a:buNone/>
              <a:defRPr sz="18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SECTION_HEADER_1_2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757975" y="390375"/>
            <a:ext cx="48999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03807" y="-585950"/>
            <a:ext cx="3430624" cy="22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020943" y="3751750"/>
            <a:ext cx="3430624" cy="22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ubTitle" idx="1"/>
          </p:nvPr>
        </p:nvSpPr>
        <p:spPr>
          <a:xfrm>
            <a:off x="792075" y="1079425"/>
            <a:ext cx="40713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SECTION_HEADER_1_2_3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136100" y="371325"/>
            <a:ext cx="68718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287406">
            <a:off x="-835476" y="2130730"/>
            <a:ext cx="8883451" cy="595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SECTION_HEADER_1_2_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38925" y="447525"/>
            <a:ext cx="41055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773025" y="1136575"/>
            <a:ext cx="40713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SUBTITLE">
  <p:cSld name="BIG_NUMBER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759600"/>
            <a:ext cx="85206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801750" y="3210575"/>
            <a:ext cx="75405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SUBTITLES">
  <p:cSld name="BIG_NUMBER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 hasCustomPrompt="1"/>
          </p:nvPr>
        </p:nvSpPr>
        <p:spPr>
          <a:xfrm>
            <a:off x="268213" y="500450"/>
            <a:ext cx="8520600" cy="11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758263" y="1471400"/>
            <a:ext cx="75405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>
            <a:off x="268213" y="1916775"/>
            <a:ext cx="8520600" cy="11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3"/>
          </p:nvPr>
        </p:nvSpPr>
        <p:spPr>
          <a:xfrm>
            <a:off x="758263" y="2887725"/>
            <a:ext cx="75405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4" hasCustomPrompt="1"/>
          </p:nvPr>
        </p:nvSpPr>
        <p:spPr>
          <a:xfrm>
            <a:off x="355188" y="3333100"/>
            <a:ext cx="8520600" cy="11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5"/>
          </p:nvPr>
        </p:nvSpPr>
        <p:spPr>
          <a:xfrm>
            <a:off x="845238" y="4304050"/>
            <a:ext cx="75405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ILLUSTRATION 1">
  <p:cSld name="SECTION_HEADER_1_1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858225" y="2190975"/>
            <a:ext cx="3565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1"/>
          </p:nvPr>
        </p:nvSpPr>
        <p:spPr>
          <a:xfrm>
            <a:off x="4827180" y="2996425"/>
            <a:ext cx="3024900" cy="18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S 2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738575" y="454300"/>
            <a:ext cx="293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>
            <a:off x="1042325" y="2809225"/>
            <a:ext cx="19314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1177527" y="3423625"/>
            <a:ext cx="16611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3"/>
          </p:nvPr>
        </p:nvSpPr>
        <p:spPr>
          <a:xfrm>
            <a:off x="3673888" y="2809225"/>
            <a:ext cx="19314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4"/>
          </p:nvPr>
        </p:nvSpPr>
        <p:spPr>
          <a:xfrm>
            <a:off x="3809090" y="3423625"/>
            <a:ext cx="16611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5"/>
          </p:nvPr>
        </p:nvSpPr>
        <p:spPr>
          <a:xfrm>
            <a:off x="6257838" y="2809225"/>
            <a:ext cx="19314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6"/>
          </p:nvPr>
        </p:nvSpPr>
        <p:spPr>
          <a:xfrm>
            <a:off x="6393040" y="3423625"/>
            <a:ext cx="16611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accent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TITLE_AND_BODY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768900" y="3082063"/>
            <a:ext cx="43725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68900" y="3487325"/>
            <a:ext cx="2444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 idx="2" hasCustomPrompt="1"/>
          </p:nvPr>
        </p:nvSpPr>
        <p:spPr>
          <a:xfrm>
            <a:off x="768900" y="2282950"/>
            <a:ext cx="85206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TITLE_AND_BODY_3_1">
    <p:bg>
      <p:bgPr>
        <a:solidFill>
          <a:schemeClr val="accen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2385750" y="3548788"/>
            <a:ext cx="43725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3349800" y="3944525"/>
            <a:ext cx="2444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2721100"/>
            <a:ext cx="85206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TITLE_AND_BODY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850200" y="3041363"/>
            <a:ext cx="43725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5778300" y="3506375"/>
            <a:ext cx="2444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 idx="2" hasCustomPrompt="1"/>
          </p:nvPr>
        </p:nvSpPr>
        <p:spPr>
          <a:xfrm>
            <a:off x="-297900" y="2282950"/>
            <a:ext cx="85206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LE">
  <p:cSld name="SECTION_HEADER_1_1_1_1_1_1_1_1">
    <p:bg>
      <p:bgPr>
        <a:solidFill>
          <a:schemeClr val="accen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SECTION_HEADER_1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1481175" y="3588400"/>
            <a:ext cx="1857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 idx="2"/>
          </p:nvPr>
        </p:nvSpPr>
        <p:spPr>
          <a:xfrm>
            <a:off x="712050" y="437350"/>
            <a:ext cx="293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 idx="3"/>
          </p:nvPr>
        </p:nvSpPr>
        <p:spPr>
          <a:xfrm>
            <a:off x="3643350" y="3588400"/>
            <a:ext cx="1857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title" idx="4"/>
          </p:nvPr>
        </p:nvSpPr>
        <p:spPr>
          <a:xfrm>
            <a:off x="5805525" y="3588400"/>
            <a:ext cx="1857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1681125" y="2804125"/>
            <a:ext cx="14574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5"/>
          </p:nvPr>
        </p:nvSpPr>
        <p:spPr>
          <a:xfrm>
            <a:off x="3843299" y="2232625"/>
            <a:ext cx="14574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6005474" y="1518250"/>
            <a:ext cx="14574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IG_NUMBER_1_3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729400" y="295125"/>
            <a:ext cx="293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1"/>
          </p:nvPr>
        </p:nvSpPr>
        <p:spPr>
          <a:xfrm>
            <a:off x="729400" y="898450"/>
            <a:ext cx="40713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4575125" y="0"/>
            <a:ext cx="456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 ">
  <p:cSld name="BIG_NUMBER_1_3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710350" y="389675"/>
            <a:ext cx="293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744450" y="1231125"/>
            <a:ext cx="40713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75" y="3239425"/>
            <a:ext cx="9144000" cy="19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 2">
  <p:cSld name="BIG_NUMBER_1_3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974975" y="455825"/>
            <a:ext cx="293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1009075" y="1297275"/>
            <a:ext cx="40713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75" y="-58950"/>
            <a:ext cx="744300" cy="520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IG_NUMBER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69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1"/>
          </p:nvPr>
        </p:nvSpPr>
        <p:spPr>
          <a:xfrm>
            <a:off x="1009075" y="1297275"/>
            <a:ext cx="40713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 panose="00000500000000000000"/>
              <a:buNone/>
              <a:defRPr sz="1200">
                <a:solidFill>
                  <a:srgbClr val="999999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373250" y="1218450"/>
            <a:ext cx="6397500" cy="27066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212050" y="1653150"/>
            <a:ext cx="4719900" cy="1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5143500" y="2970800"/>
            <a:ext cx="2061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TITLE_AND_BODY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114800" y="1305825"/>
            <a:ext cx="21366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 idx="2" hasCustomPrompt="1"/>
          </p:nvPr>
        </p:nvSpPr>
        <p:spPr>
          <a:xfrm>
            <a:off x="2301550" y="411825"/>
            <a:ext cx="1763100" cy="11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4785950" y="1305825"/>
            <a:ext cx="21366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 hasCustomPrompt="1"/>
          </p:nvPr>
        </p:nvSpPr>
        <p:spPr>
          <a:xfrm>
            <a:off x="4972700" y="411825"/>
            <a:ext cx="1763100" cy="11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/>
          </p:nvPr>
        </p:nvSpPr>
        <p:spPr>
          <a:xfrm>
            <a:off x="2114800" y="3574925"/>
            <a:ext cx="21366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 hasCustomPrompt="1"/>
          </p:nvPr>
        </p:nvSpPr>
        <p:spPr>
          <a:xfrm>
            <a:off x="2301550" y="2680925"/>
            <a:ext cx="1763100" cy="11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7"/>
          </p:nvPr>
        </p:nvSpPr>
        <p:spPr>
          <a:xfrm>
            <a:off x="4785950" y="3574925"/>
            <a:ext cx="21366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8" hasCustomPrompt="1"/>
          </p:nvPr>
        </p:nvSpPr>
        <p:spPr>
          <a:xfrm>
            <a:off x="4972700" y="2680925"/>
            <a:ext cx="1763100" cy="11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152450" y="1748388"/>
            <a:ext cx="2061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9"/>
          </p:nvPr>
        </p:nvSpPr>
        <p:spPr>
          <a:xfrm>
            <a:off x="4823600" y="1748375"/>
            <a:ext cx="2061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3"/>
          </p:nvPr>
        </p:nvSpPr>
        <p:spPr>
          <a:xfrm>
            <a:off x="4823600" y="4017450"/>
            <a:ext cx="2061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4"/>
          </p:nvPr>
        </p:nvSpPr>
        <p:spPr>
          <a:xfrm>
            <a:off x="2152450" y="3995250"/>
            <a:ext cx="2061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385750" y="3041363"/>
            <a:ext cx="43725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1"/>
          </p:nvPr>
        </p:nvSpPr>
        <p:spPr>
          <a:xfrm>
            <a:off x="3349800" y="3506375"/>
            <a:ext cx="2444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SECTION_HEADER_1_1_1_3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730463" y="2626375"/>
            <a:ext cx="257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730488" y="3297925"/>
            <a:ext cx="25713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2"/>
          </p:nvPr>
        </p:nvSpPr>
        <p:spPr>
          <a:xfrm>
            <a:off x="4842238" y="2626375"/>
            <a:ext cx="257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3"/>
          </p:nvPr>
        </p:nvSpPr>
        <p:spPr>
          <a:xfrm>
            <a:off x="4842263" y="3297925"/>
            <a:ext cx="25713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 panose="00000500000000000000"/>
              <a:buNone/>
              <a:defRPr sz="11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 idx="4"/>
          </p:nvPr>
        </p:nvSpPr>
        <p:spPr>
          <a:xfrm>
            <a:off x="719525" y="597175"/>
            <a:ext cx="293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S 1">
  <p:cSld name="SECTION_HEADER_1_1_1_1_2">
    <p:bg>
      <p:bgPr>
        <a:solidFill>
          <a:schemeClr val="accen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324438" y="2556800"/>
            <a:ext cx="257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504425" y="3323600"/>
            <a:ext cx="22113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2"/>
          </p:nvPr>
        </p:nvSpPr>
        <p:spPr>
          <a:xfrm>
            <a:off x="5847388" y="2556800"/>
            <a:ext cx="257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3"/>
          </p:nvPr>
        </p:nvSpPr>
        <p:spPr>
          <a:xfrm>
            <a:off x="6027388" y="3323600"/>
            <a:ext cx="22113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4"/>
          </p:nvPr>
        </p:nvSpPr>
        <p:spPr>
          <a:xfrm>
            <a:off x="720000" y="442250"/>
            <a:ext cx="293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5"/>
          </p:nvPr>
        </p:nvSpPr>
        <p:spPr>
          <a:xfrm>
            <a:off x="725313" y="2556800"/>
            <a:ext cx="257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6"/>
          </p:nvPr>
        </p:nvSpPr>
        <p:spPr>
          <a:xfrm>
            <a:off x="905300" y="3323600"/>
            <a:ext cx="22113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 panose="00000500000000000000"/>
              <a:buNone/>
              <a:defRPr sz="11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IMAGE ">
  <p:cSld name="BIG_NUMBER_1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-60850" y="-1403550"/>
            <a:ext cx="5176500" cy="65697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2350" y="2376800"/>
            <a:ext cx="2280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722350" y="3408750"/>
            <a:ext cx="22803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 panose="00000500000000000000"/>
              <a:buNone/>
              <a:defRPr sz="1200">
                <a:solidFill>
                  <a:schemeClr val="lt1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 + SUBTITLE 1">
  <p:cSld name="SECTION_HEADER_1_1_1_1_1_1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031800" y="1268875"/>
            <a:ext cx="5390700" cy="13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1"/>
          </p:nvPr>
        </p:nvSpPr>
        <p:spPr>
          <a:xfrm>
            <a:off x="1124855" y="2372275"/>
            <a:ext cx="3024900" cy="18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 panose="00000500000000000000"/>
              <a:buNone/>
              <a:defRPr sz="1200"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 panose="00000500000000000000"/>
              <a:buChar char="●"/>
              <a:defRPr sz="1200">
                <a:solidFill>
                  <a:schemeClr val="dk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 panose="00000500000000000000"/>
              <a:buChar char="○"/>
              <a:defRPr sz="1200">
                <a:solidFill>
                  <a:schemeClr val="dk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 panose="00000500000000000000"/>
              <a:buChar char="■"/>
              <a:defRPr sz="1200">
                <a:solidFill>
                  <a:schemeClr val="dk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 panose="00000500000000000000"/>
              <a:buChar char="●"/>
              <a:defRPr sz="1200">
                <a:solidFill>
                  <a:schemeClr val="dk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 panose="00000500000000000000"/>
              <a:buChar char="○"/>
              <a:defRPr sz="1200">
                <a:solidFill>
                  <a:schemeClr val="dk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 panose="00000500000000000000"/>
              <a:buChar char="■"/>
              <a:defRPr sz="1200">
                <a:solidFill>
                  <a:schemeClr val="dk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 panose="00000500000000000000"/>
              <a:buChar char="●"/>
              <a:defRPr sz="1200">
                <a:solidFill>
                  <a:schemeClr val="dk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 panose="00000500000000000000"/>
              <a:buChar char="○"/>
              <a:defRPr sz="1200">
                <a:solidFill>
                  <a:schemeClr val="dk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erriweather Light" panose="00000500000000000000"/>
              <a:buChar char="■"/>
              <a:defRPr sz="1200">
                <a:solidFill>
                  <a:schemeClr val="dk2"/>
                </a:solidFill>
                <a:latin typeface="Merriweather Light" panose="00000500000000000000"/>
                <a:ea typeface="Merriweather Light" panose="00000500000000000000"/>
                <a:cs typeface="Merriweather Light" panose="00000500000000000000"/>
                <a:sym typeface="Merriweather Light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GIF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jpeg"/><Relationship Id="rId5" Type="http://schemas.openxmlformats.org/officeDocument/2006/relationships/image" Target="../media/image70.png"/><Relationship Id="rId10" Type="http://schemas.openxmlformats.org/officeDocument/2006/relationships/image" Target="../media/image76.jpeg"/><Relationship Id="rId4" Type="http://schemas.openxmlformats.org/officeDocument/2006/relationships/image" Target="../media/image3.png"/><Relationship Id="rId9" Type="http://schemas.openxmlformats.org/officeDocument/2006/relationships/image" Target="../media/image75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jpeg"/><Relationship Id="rId5" Type="http://schemas.openxmlformats.org/officeDocument/2006/relationships/image" Target="../media/image70.png"/><Relationship Id="rId10" Type="http://schemas.openxmlformats.org/officeDocument/2006/relationships/image" Target="../media/image77.jpeg"/><Relationship Id="rId4" Type="http://schemas.openxmlformats.org/officeDocument/2006/relationships/image" Target="../media/image3.png"/><Relationship Id="rId9" Type="http://schemas.openxmlformats.org/officeDocument/2006/relationships/image" Target="../media/image75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jpeg"/><Relationship Id="rId5" Type="http://schemas.openxmlformats.org/officeDocument/2006/relationships/image" Target="../media/image70.png"/><Relationship Id="rId10" Type="http://schemas.openxmlformats.org/officeDocument/2006/relationships/image" Target="../media/image77.jpeg"/><Relationship Id="rId4" Type="http://schemas.openxmlformats.org/officeDocument/2006/relationships/image" Target="../media/image3.png"/><Relationship Id="rId9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jpeg"/><Relationship Id="rId5" Type="http://schemas.openxmlformats.org/officeDocument/2006/relationships/image" Target="../media/image70.png"/><Relationship Id="rId10" Type="http://schemas.openxmlformats.org/officeDocument/2006/relationships/image" Target="../media/image77.jpeg"/><Relationship Id="rId4" Type="http://schemas.openxmlformats.org/officeDocument/2006/relationships/image" Target="../media/image3.png"/><Relationship Id="rId9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jpeg"/><Relationship Id="rId5" Type="http://schemas.openxmlformats.org/officeDocument/2006/relationships/image" Target="../media/image70.png"/><Relationship Id="rId10" Type="http://schemas.openxmlformats.org/officeDocument/2006/relationships/image" Target="../media/image77.jpeg"/><Relationship Id="rId4" Type="http://schemas.openxmlformats.org/officeDocument/2006/relationships/image" Target="../media/image3.png"/><Relationship Id="rId9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386965" y="818515"/>
            <a:ext cx="3558540" cy="2085340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  <a:ln>
            <a:noFill/>
          </a:ln>
        </p:spPr>
      </p:pic>
      <p:sp>
        <p:nvSpPr>
          <p:cNvPr id="134" name="Google Shape;134;p28"/>
          <p:cNvSpPr/>
          <p:nvPr/>
        </p:nvSpPr>
        <p:spPr>
          <a:xfrm>
            <a:off x="-413325" y="1494775"/>
            <a:ext cx="2082041" cy="4931403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8"/>
          <p:cNvSpPr/>
          <p:nvPr/>
        </p:nvSpPr>
        <p:spPr>
          <a:xfrm>
            <a:off x="2039125" y="3157774"/>
            <a:ext cx="1696372" cy="2460370"/>
          </a:xfrm>
          <a:custGeom>
            <a:avLst/>
            <a:gdLst/>
            <a:ahLst/>
            <a:cxnLst/>
            <a:rect l="l" t="t" r="r" b="b"/>
            <a:pathLst>
              <a:path w="37136" h="53861" extrusionOk="0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8"/>
          <p:cNvSpPr/>
          <p:nvPr/>
        </p:nvSpPr>
        <p:spPr>
          <a:xfrm>
            <a:off x="6780425" y="3207763"/>
            <a:ext cx="1735439" cy="2760570"/>
          </a:xfrm>
          <a:custGeom>
            <a:avLst/>
            <a:gdLst/>
            <a:ahLst/>
            <a:cxnLst/>
            <a:rect l="l" t="t" r="r" b="b"/>
            <a:pathLst>
              <a:path w="29045" h="46202" extrusionOk="0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1979930" y="1711960"/>
            <a:ext cx="4372610" cy="532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Intelligent Eye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1217825" y="3207800"/>
            <a:ext cx="1484942" cy="2760501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28"/>
          <p:cNvGrpSpPr/>
          <p:nvPr/>
        </p:nvGrpSpPr>
        <p:grpSpPr>
          <a:xfrm>
            <a:off x="7495421" y="1456530"/>
            <a:ext cx="1982874" cy="3910841"/>
            <a:chOff x="2375975" y="2648850"/>
            <a:chExt cx="1226950" cy="2419925"/>
          </a:xfrm>
        </p:grpSpPr>
        <p:sp>
          <p:nvSpPr>
            <p:cNvPr id="140" name="Google Shape;140;p28"/>
            <p:cNvSpPr/>
            <p:nvPr/>
          </p:nvSpPr>
          <p:spPr>
            <a:xfrm>
              <a:off x="2561400" y="2755050"/>
              <a:ext cx="60675" cy="21875"/>
            </a:xfrm>
            <a:custGeom>
              <a:avLst/>
              <a:gdLst/>
              <a:ahLst/>
              <a:cxnLst/>
              <a:rect l="l" t="t" r="r" b="b"/>
              <a:pathLst>
                <a:path w="2427" h="875" extrusionOk="0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2533675" y="2804100"/>
              <a:ext cx="106975" cy="50475"/>
            </a:xfrm>
            <a:custGeom>
              <a:avLst/>
              <a:gdLst/>
              <a:ahLst/>
              <a:cxnLst/>
              <a:rect l="l" t="t" r="r" b="b"/>
              <a:pathLst>
                <a:path w="4279" h="2019" extrusionOk="0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2532450" y="2830225"/>
              <a:ext cx="49750" cy="22950"/>
            </a:xfrm>
            <a:custGeom>
              <a:avLst/>
              <a:gdLst/>
              <a:ahLst/>
              <a:cxnLst/>
              <a:rect l="l" t="t" r="r" b="b"/>
              <a:pathLst>
                <a:path w="1990" h="918" extrusionOk="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2522050" y="2884100"/>
              <a:ext cx="47625" cy="19525"/>
            </a:xfrm>
            <a:custGeom>
              <a:avLst/>
              <a:gdLst/>
              <a:ahLst/>
              <a:cxnLst/>
              <a:rect l="l" t="t" r="r" b="b"/>
              <a:pathLst>
                <a:path w="1905" h="781" extrusionOk="0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2549250" y="2901300"/>
              <a:ext cx="56500" cy="44075"/>
            </a:xfrm>
            <a:custGeom>
              <a:avLst/>
              <a:gdLst/>
              <a:ahLst/>
              <a:cxnLst/>
              <a:rect l="l" t="t" r="r" b="b"/>
              <a:pathLst>
                <a:path w="2260" h="1763" extrusionOk="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2589600" y="2932625"/>
              <a:ext cx="64600" cy="109800"/>
            </a:xfrm>
            <a:custGeom>
              <a:avLst/>
              <a:gdLst/>
              <a:ahLst/>
              <a:cxnLst/>
              <a:rect l="l" t="t" r="r" b="b"/>
              <a:pathLst>
                <a:path w="2584" h="4392" extrusionOk="0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2646300" y="2943900"/>
              <a:ext cx="32150" cy="86750"/>
            </a:xfrm>
            <a:custGeom>
              <a:avLst/>
              <a:gdLst/>
              <a:ahLst/>
              <a:cxnLst/>
              <a:rect l="l" t="t" r="r" b="b"/>
              <a:pathLst>
                <a:path w="1286" h="3470" extrusionOk="0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2680025" y="2932625"/>
              <a:ext cx="20025" cy="77400"/>
            </a:xfrm>
            <a:custGeom>
              <a:avLst/>
              <a:gdLst/>
              <a:ahLst/>
              <a:cxnLst/>
              <a:rect l="l" t="t" r="r" b="b"/>
              <a:pathLst>
                <a:path w="801" h="3096" extrusionOk="0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2700025" y="2930700"/>
              <a:ext cx="13900" cy="43350"/>
            </a:xfrm>
            <a:custGeom>
              <a:avLst/>
              <a:gdLst/>
              <a:ahLst/>
              <a:cxnLst/>
              <a:rect l="l" t="t" r="r" b="b"/>
              <a:pathLst>
                <a:path w="556" h="1734" extrusionOk="0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2741625" y="2983125"/>
              <a:ext cx="39875" cy="56825"/>
            </a:xfrm>
            <a:custGeom>
              <a:avLst/>
              <a:gdLst/>
              <a:ahLst/>
              <a:cxnLst/>
              <a:rect l="l" t="t" r="r" b="b"/>
              <a:pathLst>
                <a:path w="1595" h="2273" extrusionOk="0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2772325" y="2983100"/>
              <a:ext cx="49025" cy="47875"/>
            </a:xfrm>
            <a:custGeom>
              <a:avLst/>
              <a:gdLst/>
              <a:ahLst/>
              <a:cxnLst/>
              <a:rect l="l" t="t" r="r" b="b"/>
              <a:pathLst>
                <a:path w="1961" h="1915" extrusionOk="0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2782075" y="2963225"/>
              <a:ext cx="46225" cy="26800"/>
            </a:xfrm>
            <a:custGeom>
              <a:avLst/>
              <a:gdLst/>
              <a:ahLst/>
              <a:cxnLst/>
              <a:rect l="l" t="t" r="r" b="b"/>
              <a:pathLst>
                <a:path w="1849" h="1072" extrusionOk="0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2806900" y="2888425"/>
              <a:ext cx="49125" cy="27650"/>
            </a:xfrm>
            <a:custGeom>
              <a:avLst/>
              <a:gdLst/>
              <a:ahLst/>
              <a:cxnLst/>
              <a:rect l="l" t="t" r="r" b="b"/>
              <a:pathLst>
                <a:path w="1965" h="1106" extrusionOk="0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2816125" y="2853000"/>
              <a:ext cx="29500" cy="19250"/>
            </a:xfrm>
            <a:custGeom>
              <a:avLst/>
              <a:gdLst/>
              <a:ahLst/>
              <a:cxnLst/>
              <a:rect l="l" t="t" r="r" b="b"/>
              <a:pathLst>
                <a:path w="1180" h="770" extrusionOk="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2808200" y="2804550"/>
              <a:ext cx="37425" cy="33725"/>
            </a:xfrm>
            <a:custGeom>
              <a:avLst/>
              <a:gdLst/>
              <a:ahLst/>
              <a:cxnLst/>
              <a:rect l="l" t="t" r="r" b="b"/>
              <a:pathLst>
                <a:path w="1497" h="1349" extrusionOk="0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2790150" y="2766500"/>
              <a:ext cx="32950" cy="37525"/>
            </a:xfrm>
            <a:custGeom>
              <a:avLst/>
              <a:gdLst/>
              <a:ahLst/>
              <a:cxnLst/>
              <a:rect l="l" t="t" r="r" b="b"/>
              <a:pathLst>
                <a:path w="1318" h="1501" extrusionOk="0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2736425" y="2712075"/>
              <a:ext cx="48550" cy="107575"/>
            </a:xfrm>
            <a:custGeom>
              <a:avLst/>
              <a:gdLst/>
              <a:ahLst/>
              <a:cxnLst/>
              <a:rect l="l" t="t" r="r" b="b"/>
              <a:pathLst>
                <a:path w="1942" h="4303" extrusionOk="0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2720825" y="2697625"/>
              <a:ext cx="29475" cy="111900"/>
            </a:xfrm>
            <a:custGeom>
              <a:avLst/>
              <a:gdLst/>
              <a:ahLst/>
              <a:cxnLst/>
              <a:rect l="l" t="t" r="r" b="b"/>
              <a:pathLst>
                <a:path w="1179" h="4476" extrusionOk="0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2706950" y="267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2701750" y="2671200"/>
              <a:ext cx="20825" cy="75225"/>
            </a:xfrm>
            <a:custGeom>
              <a:avLst/>
              <a:gdLst/>
              <a:ahLst/>
              <a:cxnLst/>
              <a:rect l="l" t="t" r="r" b="b"/>
              <a:pathLst>
                <a:path w="833" h="3009" extrusionOk="0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2665375" y="2680950"/>
              <a:ext cx="27750" cy="60500"/>
            </a:xfrm>
            <a:custGeom>
              <a:avLst/>
              <a:gdLst/>
              <a:ahLst/>
              <a:cxnLst/>
              <a:rect l="l" t="t" r="r" b="b"/>
              <a:pathLst>
                <a:path w="1110" h="2420" extrusionOk="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2616850" y="2721350"/>
              <a:ext cx="52600" cy="43250"/>
            </a:xfrm>
            <a:custGeom>
              <a:avLst/>
              <a:gdLst/>
              <a:ahLst/>
              <a:cxnLst/>
              <a:rect l="l" t="t" r="r" b="b"/>
              <a:pathLst>
                <a:path w="2104" h="1730" extrusionOk="0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2580450" y="2711475"/>
              <a:ext cx="31400" cy="37900"/>
            </a:xfrm>
            <a:custGeom>
              <a:avLst/>
              <a:gdLst/>
              <a:ahLst/>
              <a:cxnLst/>
              <a:rect l="l" t="t" r="r" b="b"/>
              <a:pathLst>
                <a:path w="1256" h="1516" extrusionOk="0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2566600" y="2940725"/>
              <a:ext cx="61550" cy="44875"/>
            </a:xfrm>
            <a:custGeom>
              <a:avLst/>
              <a:gdLst/>
              <a:ahLst/>
              <a:cxnLst/>
              <a:rect l="l" t="t" r="r" b="b"/>
              <a:pathLst>
                <a:path w="2462" h="1795" extrusionOk="0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2602975" y="2958975"/>
              <a:ext cx="31800" cy="25900"/>
            </a:xfrm>
            <a:custGeom>
              <a:avLst/>
              <a:gdLst/>
              <a:ahLst/>
              <a:cxnLst/>
              <a:rect l="l" t="t" r="r" b="b"/>
              <a:pathLst>
                <a:path w="1272" h="1036" extrusionOk="0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821325" y="2908100"/>
              <a:ext cx="26025" cy="28800"/>
            </a:xfrm>
            <a:custGeom>
              <a:avLst/>
              <a:gdLst/>
              <a:ahLst/>
              <a:cxnLst/>
              <a:rect l="l" t="t" r="r" b="b"/>
              <a:pathLst>
                <a:path w="1041" h="1152" extrusionOk="0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649775" y="2799425"/>
              <a:ext cx="51350" cy="39100"/>
            </a:xfrm>
            <a:custGeom>
              <a:avLst/>
              <a:gdLst/>
              <a:ahLst/>
              <a:cxnLst/>
              <a:rect l="l" t="t" r="r" b="b"/>
              <a:pathLst>
                <a:path w="2054" h="1564" extrusionOk="0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675775" y="2794225"/>
              <a:ext cx="23275" cy="29925"/>
            </a:xfrm>
            <a:custGeom>
              <a:avLst/>
              <a:gdLst/>
              <a:ahLst/>
              <a:cxnLst/>
              <a:rect l="l" t="t" r="r" b="b"/>
              <a:pathLst>
                <a:path w="931" h="1197" extrusionOk="0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632450" y="2859925"/>
              <a:ext cx="37675" cy="16225"/>
            </a:xfrm>
            <a:custGeom>
              <a:avLst/>
              <a:gdLst/>
              <a:ahLst/>
              <a:cxnLst/>
              <a:rect l="l" t="t" r="r" b="b"/>
              <a:pathLst>
                <a:path w="1507" h="649" extrusionOk="0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613950" y="2882450"/>
              <a:ext cx="31800" cy="15350"/>
            </a:xfrm>
            <a:custGeom>
              <a:avLst/>
              <a:gdLst/>
              <a:ahLst/>
              <a:cxnLst/>
              <a:rect l="l" t="t" r="r" b="b"/>
              <a:pathLst>
                <a:path w="1272" h="614" extrusionOk="0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2687275" y="2860225"/>
              <a:ext cx="31050" cy="27000"/>
            </a:xfrm>
            <a:custGeom>
              <a:avLst/>
              <a:gdLst/>
              <a:ahLst/>
              <a:cxnLst/>
              <a:rect l="l" t="t" r="r" b="b"/>
              <a:pathLst>
                <a:path w="1242" h="1080" extrusionOk="0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2679225" y="2901625"/>
              <a:ext cx="61475" cy="28300"/>
            </a:xfrm>
            <a:custGeom>
              <a:avLst/>
              <a:gdLst/>
              <a:ahLst/>
              <a:cxnLst/>
              <a:rect l="l" t="t" r="r" b="b"/>
              <a:pathLst>
                <a:path w="2459" h="1132" extrusionOk="0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657775" y="2914850"/>
              <a:ext cx="21000" cy="16925"/>
            </a:xfrm>
            <a:custGeom>
              <a:avLst/>
              <a:gdLst/>
              <a:ahLst/>
              <a:cxnLst/>
              <a:rect l="l" t="t" r="r" b="b"/>
              <a:pathLst>
                <a:path w="840" h="677" extrusionOk="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2734700" y="2934450"/>
              <a:ext cx="20400" cy="12300"/>
            </a:xfrm>
            <a:custGeom>
              <a:avLst/>
              <a:gdLst/>
              <a:ahLst/>
              <a:cxnLst/>
              <a:rect l="l" t="t" r="r" b="b"/>
              <a:pathLst>
                <a:path w="816" h="492" extrusionOk="0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2705225" y="3015875"/>
              <a:ext cx="25450" cy="24925"/>
            </a:xfrm>
            <a:custGeom>
              <a:avLst/>
              <a:gdLst/>
              <a:ahLst/>
              <a:cxnLst/>
              <a:rect l="l" t="t" r="r" b="b"/>
              <a:pathLst>
                <a:path w="1018" h="997" extrusionOk="0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759275" y="2885600"/>
              <a:ext cx="23950" cy="33600"/>
            </a:xfrm>
            <a:custGeom>
              <a:avLst/>
              <a:gdLst/>
              <a:ahLst/>
              <a:cxnLst/>
              <a:rect l="l" t="t" r="r" b="b"/>
              <a:pathLst>
                <a:path w="958" h="1344" extrusionOk="0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721650" y="2869700"/>
              <a:ext cx="35600" cy="18800"/>
            </a:xfrm>
            <a:custGeom>
              <a:avLst/>
              <a:gdLst/>
              <a:ahLst/>
              <a:cxnLst/>
              <a:rect l="l" t="t" r="r" b="b"/>
              <a:pathLst>
                <a:path w="1424" h="752" extrusionOk="0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2768950" y="2843200"/>
              <a:ext cx="38550" cy="26125"/>
            </a:xfrm>
            <a:custGeom>
              <a:avLst/>
              <a:gdLst/>
              <a:ahLst/>
              <a:cxnLst/>
              <a:rect l="l" t="t" r="r" b="b"/>
              <a:pathLst>
                <a:path w="1542" h="1045" extrusionOk="0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2743350" y="2803950"/>
              <a:ext cx="33350" cy="29850"/>
            </a:xfrm>
            <a:custGeom>
              <a:avLst/>
              <a:gdLst/>
              <a:ahLst/>
              <a:cxnLst/>
              <a:rect l="l" t="t" r="r" b="b"/>
              <a:pathLst>
                <a:path w="1334" h="1194" extrusionOk="0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538875" y="3209475"/>
              <a:ext cx="55950" cy="90075"/>
            </a:xfrm>
            <a:custGeom>
              <a:avLst/>
              <a:gdLst/>
              <a:ahLst/>
              <a:cxnLst/>
              <a:rect l="l" t="t" r="r" b="b"/>
              <a:pathLst>
                <a:path w="2238" h="3603" extrusionOk="0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485150" y="3267675"/>
              <a:ext cx="53200" cy="24625"/>
            </a:xfrm>
            <a:custGeom>
              <a:avLst/>
              <a:gdLst/>
              <a:ahLst/>
              <a:cxnLst/>
              <a:rect l="l" t="t" r="r" b="b"/>
              <a:pathLst>
                <a:path w="2128" h="985" extrusionOk="0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467800" y="3308550"/>
              <a:ext cx="60225" cy="21425"/>
            </a:xfrm>
            <a:custGeom>
              <a:avLst/>
              <a:gdLst/>
              <a:ahLst/>
              <a:cxnLst/>
              <a:rect l="l" t="t" r="r" b="b"/>
              <a:pathLst>
                <a:path w="2409" h="857" extrusionOk="0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438350" y="3348775"/>
              <a:ext cx="61625" cy="22550"/>
            </a:xfrm>
            <a:custGeom>
              <a:avLst/>
              <a:gdLst/>
              <a:ahLst/>
              <a:cxnLst/>
              <a:rect l="l" t="t" r="r" b="b"/>
              <a:pathLst>
                <a:path w="2465" h="902" extrusionOk="0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2440075" y="3400975"/>
              <a:ext cx="39900" cy="11325"/>
            </a:xfrm>
            <a:custGeom>
              <a:avLst/>
              <a:gdLst/>
              <a:ahLst/>
              <a:cxnLst/>
              <a:rect l="l" t="t" r="r" b="b"/>
              <a:pathLst>
                <a:path w="1596" h="453" extrusionOk="0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2459150" y="3426775"/>
              <a:ext cx="13875" cy="8675"/>
            </a:xfrm>
            <a:custGeom>
              <a:avLst/>
              <a:gdLst/>
              <a:ahLst/>
              <a:cxnLst/>
              <a:rect l="l" t="t" r="r" b="b"/>
              <a:pathLst>
                <a:path w="555" h="347" extrusionOk="0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2483400" y="3427075"/>
              <a:ext cx="75450" cy="67300"/>
            </a:xfrm>
            <a:custGeom>
              <a:avLst/>
              <a:gdLst/>
              <a:ahLst/>
              <a:cxnLst/>
              <a:rect l="l" t="t" r="r" b="b"/>
              <a:pathLst>
                <a:path w="3018" h="2692" extrusionOk="0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505925" y="3475500"/>
              <a:ext cx="46825" cy="65675"/>
            </a:xfrm>
            <a:custGeom>
              <a:avLst/>
              <a:gdLst/>
              <a:ahLst/>
              <a:cxnLst/>
              <a:rect l="l" t="t" r="r" b="b"/>
              <a:pathLst>
                <a:path w="1873" h="2627" extrusionOk="0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551000" y="3492125"/>
              <a:ext cx="27750" cy="71125"/>
            </a:xfrm>
            <a:custGeom>
              <a:avLst/>
              <a:gdLst/>
              <a:ahLst/>
              <a:cxnLst/>
              <a:rect l="l" t="t" r="r" b="b"/>
              <a:pathLst>
                <a:path w="1110" h="2845" extrusionOk="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595100" y="3476525"/>
              <a:ext cx="23500" cy="85700"/>
            </a:xfrm>
            <a:custGeom>
              <a:avLst/>
              <a:gdLst/>
              <a:ahLst/>
              <a:cxnLst/>
              <a:rect l="l" t="t" r="r" b="b"/>
              <a:pathLst>
                <a:path w="940" h="3428" extrusionOk="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620300" y="3512475"/>
              <a:ext cx="19100" cy="50625"/>
            </a:xfrm>
            <a:custGeom>
              <a:avLst/>
              <a:gdLst/>
              <a:ahLst/>
              <a:cxnLst/>
              <a:rect l="l" t="t" r="r" b="b"/>
              <a:pathLst>
                <a:path w="764" h="2025" extrusionOk="0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644575" y="3469100"/>
              <a:ext cx="35750" cy="93200"/>
            </a:xfrm>
            <a:custGeom>
              <a:avLst/>
              <a:gdLst/>
              <a:ahLst/>
              <a:cxnLst/>
              <a:rect l="l" t="t" r="r" b="b"/>
              <a:pathLst>
                <a:path w="1430" h="3728" extrusionOk="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2677500" y="3492575"/>
              <a:ext cx="29475" cy="42700"/>
            </a:xfrm>
            <a:custGeom>
              <a:avLst/>
              <a:gdLst/>
              <a:ahLst/>
              <a:cxnLst/>
              <a:rect l="l" t="t" r="r" b="b"/>
              <a:pathLst>
                <a:path w="1179" h="1708" extrusionOk="0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2722925" y="3462875"/>
              <a:ext cx="36800" cy="31875"/>
            </a:xfrm>
            <a:custGeom>
              <a:avLst/>
              <a:gdLst/>
              <a:ahLst/>
              <a:cxnLst/>
              <a:rect l="l" t="t" r="r" b="b"/>
              <a:pathLst>
                <a:path w="1472" h="1275" extrusionOk="0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648050" y="3397050"/>
              <a:ext cx="17925" cy="22700"/>
            </a:xfrm>
            <a:custGeom>
              <a:avLst/>
              <a:gdLst/>
              <a:ahLst/>
              <a:cxnLst/>
              <a:rect l="l" t="t" r="r" b="b"/>
              <a:pathLst>
                <a:path w="717" h="908" extrusionOk="0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2620300" y="3421775"/>
              <a:ext cx="19100" cy="21325"/>
            </a:xfrm>
            <a:custGeom>
              <a:avLst/>
              <a:gdLst/>
              <a:ahLst/>
              <a:cxnLst/>
              <a:rect l="l" t="t" r="r" b="b"/>
              <a:pathLst>
                <a:path w="764" h="853" extrusionOk="0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2552725" y="3456650"/>
              <a:ext cx="17350" cy="19325"/>
            </a:xfrm>
            <a:custGeom>
              <a:avLst/>
              <a:gdLst/>
              <a:ahLst/>
              <a:cxnLst/>
              <a:rect l="l" t="t" r="r" b="b"/>
              <a:pathLst>
                <a:path w="694" h="773" extrusionOk="0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2433150" y="3452600"/>
              <a:ext cx="48525" cy="20975"/>
            </a:xfrm>
            <a:custGeom>
              <a:avLst/>
              <a:gdLst/>
              <a:ahLst/>
              <a:cxnLst/>
              <a:rect l="l" t="t" r="r" b="b"/>
              <a:pathLst>
                <a:path w="1941" h="839" extrusionOk="0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2492075" y="3377550"/>
              <a:ext cx="54500" cy="22525"/>
            </a:xfrm>
            <a:custGeom>
              <a:avLst/>
              <a:gdLst/>
              <a:ahLst/>
              <a:cxnLst/>
              <a:rect l="l" t="t" r="r" b="b"/>
              <a:pathLst>
                <a:path w="2180" h="901" extrusionOk="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2526725" y="3335500"/>
              <a:ext cx="23475" cy="17225"/>
            </a:xfrm>
            <a:custGeom>
              <a:avLst/>
              <a:gdLst/>
              <a:ahLst/>
              <a:cxnLst/>
              <a:rect l="l" t="t" r="r" b="b"/>
              <a:pathLst>
                <a:path w="939" h="689" extrusionOk="0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2570775" y="3427700"/>
              <a:ext cx="20100" cy="18500"/>
            </a:xfrm>
            <a:custGeom>
              <a:avLst/>
              <a:gdLst/>
              <a:ahLst/>
              <a:cxnLst/>
              <a:rect l="l" t="t" r="r" b="b"/>
              <a:pathLst>
                <a:path w="804" h="740" extrusionOk="0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2619400" y="3495300"/>
              <a:ext cx="23875" cy="17825"/>
            </a:xfrm>
            <a:custGeom>
              <a:avLst/>
              <a:gdLst/>
              <a:ahLst/>
              <a:cxnLst/>
              <a:rect l="l" t="t" r="r" b="b"/>
              <a:pathLst>
                <a:path w="955" h="713" extrusionOk="0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2566600" y="3326150"/>
              <a:ext cx="26000" cy="28500"/>
            </a:xfrm>
            <a:custGeom>
              <a:avLst/>
              <a:gdLst/>
              <a:ahLst/>
              <a:cxnLst/>
              <a:rect l="l" t="t" r="r" b="b"/>
              <a:pathLst>
                <a:path w="1040" h="1140" extrusionOk="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2526725" y="3297225"/>
              <a:ext cx="17350" cy="13450"/>
            </a:xfrm>
            <a:custGeom>
              <a:avLst/>
              <a:gdLst/>
              <a:ahLst/>
              <a:cxnLst/>
              <a:rect l="l" t="t" r="r" b="b"/>
              <a:pathLst>
                <a:path w="694" h="538" extrusionOk="0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2590850" y="3221550"/>
              <a:ext cx="17350" cy="53875"/>
            </a:xfrm>
            <a:custGeom>
              <a:avLst/>
              <a:gdLst/>
              <a:ahLst/>
              <a:cxnLst/>
              <a:rect l="l" t="t" r="r" b="b"/>
              <a:pathLst>
                <a:path w="694" h="2155" extrusionOk="0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2625500" y="3257375"/>
              <a:ext cx="19100" cy="57725"/>
            </a:xfrm>
            <a:custGeom>
              <a:avLst/>
              <a:gdLst/>
              <a:ahLst/>
              <a:cxnLst/>
              <a:rect l="l" t="t" r="r" b="b"/>
              <a:pathLst>
                <a:path w="764" h="2309" extrusionOk="0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2710425" y="3313450"/>
              <a:ext cx="20825" cy="25625"/>
            </a:xfrm>
            <a:custGeom>
              <a:avLst/>
              <a:gdLst/>
              <a:ahLst/>
              <a:cxnLst/>
              <a:rect l="l" t="t" r="r" b="b"/>
              <a:pathLst>
                <a:path w="833" h="1025" extrusionOk="0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2641575" y="3238200"/>
              <a:ext cx="47600" cy="65775"/>
            </a:xfrm>
            <a:custGeom>
              <a:avLst/>
              <a:gdLst/>
              <a:ahLst/>
              <a:cxnLst/>
              <a:rect l="l" t="t" r="r" b="b"/>
              <a:pathLst>
                <a:path w="1904" h="2631" extrusionOk="0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2689625" y="3242400"/>
              <a:ext cx="41625" cy="116475"/>
            </a:xfrm>
            <a:custGeom>
              <a:avLst/>
              <a:gdLst/>
              <a:ahLst/>
              <a:cxnLst/>
              <a:rect l="l" t="t" r="r" b="b"/>
              <a:pathLst>
                <a:path w="1665" h="4659" extrusionOk="0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2732950" y="3367850"/>
              <a:ext cx="38150" cy="27750"/>
            </a:xfrm>
            <a:custGeom>
              <a:avLst/>
              <a:gdLst/>
              <a:ahLst/>
              <a:cxnLst/>
              <a:rect l="l" t="t" r="r" b="b"/>
              <a:pathLst>
                <a:path w="1526" h="1110" extrusionOk="0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2599525" y="3346425"/>
              <a:ext cx="66750" cy="21450"/>
            </a:xfrm>
            <a:custGeom>
              <a:avLst/>
              <a:gdLst/>
              <a:ahLst/>
              <a:cxnLst/>
              <a:rect l="l" t="t" r="r" b="b"/>
              <a:pathLst>
                <a:path w="2670" h="858" extrusionOk="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2672300" y="3408900"/>
              <a:ext cx="19500" cy="18200"/>
            </a:xfrm>
            <a:custGeom>
              <a:avLst/>
              <a:gdLst/>
              <a:ahLst/>
              <a:cxnLst/>
              <a:rect l="l" t="t" r="r" b="b"/>
              <a:pathLst>
                <a:path w="780" h="728" extrusionOk="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665800" y="3438800"/>
              <a:ext cx="24725" cy="16400"/>
            </a:xfrm>
            <a:custGeom>
              <a:avLst/>
              <a:gdLst/>
              <a:ahLst/>
              <a:cxnLst/>
              <a:rect l="l" t="t" r="r" b="b"/>
              <a:pathLst>
                <a:path w="989" h="656" extrusionOk="0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2611650" y="3460475"/>
              <a:ext cx="24275" cy="30425"/>
            </a:xfrm>
            <a:custGeom>
              <a:avLst/>
              <a:gdLst/>
              <a:ahLst/>
              <a:cxnLst/>
              <a:rect l="l" t="t" r="r" b="b"/>
              <a:pathLst>
                <a:path w="971" h="1217" extrusionOk="0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2701075" y="3418100"/>
              <a:ext cx="14825" cy="9800"/>
            </a:xfrm>
            <a:custGeom>
              <a:avLst/>
              <a:gdLst/>
              <a:ahLst/>
              <a:cxnLst/>
              <a:rect l="l" t="t" r="r" b="b"/>
              <a:pathLst>
                <a:path w="593" h="392" extrusionOk="0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2730550" y="3444275"/>
              <a:ext cx="38825" cy="17400"/>
            </a:xfrm>
            <a:custGeom>
              <a:avLst/>
              <a:gdLst/>
              <a:ahLst/>
              <a:cxnLst/>
              <a:rect l="l" t="t" r="r" b="b"/>
              <a:pathLst>
                <a:path w="1553" h="696" extrusionOk="0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2717350" y="3405025"/>
              <a:ext cx="27750" cy="24900"/>
            </a:xfrm>
            <a:custGeom>
              <a:avLst/>
              <a:gdLst/>
              <a:ahLst/>
              <a:cxnLst/>
              <a:rect l="l" t="t" r="r" b="b"/>
              <a:pathLst>
                <a:path w="1110" h="996" extrusionOk="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2726025" y="3293725"/>
              <a:ext cx="49950" cy="55250"/>
            </a:xfrm>
            <a:custGeom>
              <a:avLst/>
              <a:gdLst/>
              <a:ahLst/>
              <a:cxnLst/>
              <a:rect l="l" t="t" r="r" b="b"/>
              <a:pathLst>
                <a:path w="1998" h="2210" extrusionOk="0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2559900" y="3719300"/>
              <a:ext cx="384025" cy="299100"/>
            </a:xfrm>
            <a:custGeom>
              <a:avLst/>
              <a:gdLst/>
              <a:ahLst/>
              <a:cxnLst/>
              <a:rect l="l" t="t" r="r" b="b"/>
              <a:pathLst>
                <a:path w="15361" h="11964" extrusionOk="0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3123875" y="3189650"/>
              <a:ext cx="56200" cy="87100"/>
            </a:xfrm>
            <a:custGeom>
              <a:avLst/>
              <a:gdLst/>
              <a:ahLst/>
              <a:cxnLst/>
              <a:rect l="l" t="t" r="r" b="b"/>
              <a:pathLst>
                <a:path w="2248" h="3484" extrusionOk="0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2375975" y="2648850"/>
              <a:ext cx="1073875" cy="2419925"/>
            </a:xfrm>
            <a:custGeom>
              <a:avLst/>
              <a:gdLst/>
              <a:ahLst/>
              <a:cxnLst/>
              <a:rect l="l" t="t" r="r" b="b"/>
              <a:pathLst>
                <a:path w="42955" h="96797" extrusionOk="0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3135000" y="4075325"/>
              <a:ext cx="34675" cy="96050"/>
            </a:xfrm>
            <a:custGeom>
              <a:avLst/>
              <a:gdLst/>
              <a:ahLst/>
              <a:cxnLst/>
              <a:rect l="l" t="t" r="r" b="b"/>
              <a:pathLst>
                <a:path w="1387" h="3842" extrusionOk="0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220750" y="3211150"/>
              <a:ext cx="382175" cy="693375"/>
            </a:xfrm>
            <a:custGeom>
              <a:avLst/>
              <a:gdLst/>
              <a:ahLst/>
              <a:cxnLst/>
              <a:rect l="l" t="t" r="r" b="b"/>
              <a:pathLst>
                <a:path w="15287" h="27735" extrusionOk="0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3344700" y="3491225"/>
              <a:ext cx="38150" cy="84425"/>
            </a:xfrm>
            <a:custGeom>
              <a:avLst/>
              <a:gdLst/>
              <a:ahLst/>
              <a:cxnLst/>
              <a:rect l="l" t="t" r="r" b="b"/>
              <a:pathLst>
                <a:path w="1526" h="3377" extrusionOk="0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2632900" y="3927250"/>
              <a:ext cx="437675" cy="298900"/>
            </a:xfrm>
            <a:custGeom>
              <a:avLst/>
              <a:gdLst/>
              <a:ahLst/>
              <a:cxnLst/>
              <a:rect l="l" t="t" r="r" b="b"/>
              <a:pathLst>
                <a:path w="17507" h="11956" extrusionOk="0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2904525" y="4173050"/>
              <a:ext cx="86675" cy="26000"/>
            </a:xfrm>
            <a:custGeom>
              <a:avLst/>
              <a:gdLst/>
              <a:ahLst/>
              <a:cxnLst/>
              <a:rect l="l" t="t" r="r" b="b"/>
              <a:pathLst>
                <a:path w="3467" h="1040" extrusionOk="0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8"/>
          <p:cNvSpPr/>
          <p:nvPr/>
        </p:nvSpPr>
        <p:spPr>
          <a:xfrm>
            <a:off x="5655250" y="2926548"/>
            <a:ext cx="1399491" cy="2646268"/>
          </a:xfrm>
          <a:custGeom>
            <a:avLst/>
            <a:gdLst/>
            <a:ahLst/>
            <a:cxnLst/>
            <a:rect l="l" t="t" r="r" b="b"/>
            <a:pathLst>
              <a:path w="41092" h="77700" extrusionOk="0">
                <a:moveTo>
                  <a:pt x="8147" y="8683"/>
                </a:moveTo>
                <a:cubicBezTo>
                  <a:pt x="8241" y="8683"/>
                  <a:pt x="8324" y="8732"/>
                  <a:pt x="8373" y="8781"/>
                </a:cubicBezTo>
                <a:cubicBezTo>
                  <a:pt x="8512" y="8851"/>
                  <a:pt x="8581" y="9059"/>
                  <a:pt x="8512" y="9267"/>
                </a:cubicBezTo>
                <a:cubicBezTo>
                  <a:pt x="8512" y="9405"/>
                  <a:pt x="8512" y="9613"/>
                  <a:pt x="8443" y="9752"/>
                </a:cubicBezTo>
                <a:lnTo>
                  <a:pt x="8373" y="9821"/>
                </a:lnTo>
                <a:lnTo>
                  <a:pt x="8373" y="9752"/>
                </a:lnTo>
                <a:cubicBezTo>
                  <a:pt x="8373" y="9732"/>
                  <a:pt x="8355" y="9723"/>
                  <a:pt x="8332" y="9723"/>
                </a:cubicBezTo>
                <a:cubicBezTo>
                  <a:pt x="8275" y="9723"/>
                  <a:pt x="8186" y="9772"/>
                  <a:pt x="8235" y="9821"/>
                </a:cubicBezTo>
                <a:cubicBezTo>
                  <a:pt x="8235" y="9891"/>
                  <a:pt x="8235" y="9891"/>
                  <a:pt x="8304" y="9960"/>
                </a:cubicBezTo>
                <a:cubicBezTo>
                  <a:pt x="8027" y="9821"/>
                  <a:pt x="7888" y="9683"/>
                  <a:pt x="7749" y="9475"/>
                </a:cubicBezTo>
                <a:cubicBezTo>
                  <a:pt x="7680" y="9405"/>
                  <a:pt x="7611" y="9267"/>
                  <a:pt x="7541" y="9197"/>
                </a:cubicBezTo>
                <a:cubicBezTo>
                  <a:pt x="7541" y="9128"/>
                  <a:pt x="7541" y="8989"/>
                  <a:pt x="7611" y="8920"/>
                </a:cubicBezTo>
                <a:cubicBezTo>
                  <a:pt x="7749" y="8781"/>
                  <a:pt x="7888" y="8712"/>
                  <a:pt x="8027" y="8712"/>
                </a:cubicBezTo>
                <a:cubicBezTo>
                  <a:pt x="8067" y="8692"/>
                  <a:pt x="8108" y="8683"/>
                  <a:pt x="8147" y="8683"/>
                </a:cubicBezTo>
                <a:close/>
                <a:moveTo>
                  <a:pt x="9639" y="17356"/>
                </a:moveTo>
                <a:cubicBezTo>
                  <a:pt x="10024" y="17356"/>
                  <a:pt x="10584" y="17891"/>
                  <a:pt x="10037" y="18139"/>
                </a:cubicBezTo>
                <a:lnTo>
                  <a:pt x="9829" y="18001"/>
                </a:lnTo>
                <a:cubicBezTo>
                  <a:pt x="9690" y="18001"/>
                  <a:pt x="9552" y="18070"/>
                  <a:pt x="9552" y="18209"/>
                </a:cubicBezTo>
                <a:cubicBezTo>
                  <a:pt x="9344" y="18070"/>
                  <a:pt x="9205" y="17862"/>
                  <a:pt x="9344" y="17654"/>
                </a:cubicBezTo>
                <a:cubicBezTo>
                  <a:pt x="9363" y="17439"/>
                  <a:pt x="9488" y="17356"/>
                  <a:pt x="9639" y="17356"/>
                </a:cubicBezTo>
                <a:close/>
                <a:moveTo>
                  <a:pt x="17315" y="1503"/>
                </a:moveTo>
                <a:cubicBezTo>
                  <a:pt x="20296" y="3097"/>
                  <a:pt x="22168" y="7326"/>
                  <a:pt x="22861" y="10306"/>
                </a:cubicBezTo>
                <a:cubicBezTo>
                  <a:pt x="23415" y="13010"/>
                  <a:pt x="22583" y="15713"/>
                  <a:pt x="22029" y="18347"/>
                </a:cubicBezTo>
                <a:cubicBezTo>
                  <a:pt x="21890" y="15020"/>
                  <a:pt x="21474" y="11693"/>
                  <a:pt x="20781" y="8435"/>
                </a:cubicBezTo>
                <a:cubicBezTo>
                  <a:pt x="20227" y="6009"/>
                  <a:pt x="19256" y="3236"/>
                  <a:pt x="17315" y="1503"/>
                </a:cubicBezTo>
                <a:close/>
                <a:moveTo>
                  <a:pt x="35407" y="17793"/>
                </a:moveTo>
                <a:lnTo>
                  <a:pt x="35615" y="17932"/>
                </a:lnTo>
                <a:cubicBezTo>
                  <a:pt x="35615" y="18139"/>
                  <a:pt x="35685" y="18417"/>
                  <a:pt x="35754" y="18625"/>
                </a:cubicBezTo>
                <a:cubicBezTo>
                  <a:pt x="35615" y="18347"/>
                  <a:pt x="35407" y="18001"/>
                  <a:pt x="35199" y="17793"/>
                </a:cubicBezTo>
                <a:cubicBezTo>
                  <a:pt x="35269" y="17793"/>
                  <a:pt x="35338" y="17793"/>
                  <a:pt x="35407" y="17862"/>
                </a:cubicBezTo>
                <a:lnTo>
                  <a:pt x="35407" y="17793"/>
                </a:lnTo>
                <a:close/>
                <a:moveTo>
                  <a:pt x="17177" y="1850"/>
                </a:moveTo>
                <a:cubicBezTo>
                  <a:pt x="21752" y="5801"/>
                  <a:pt x="20920" y="13772"/>
                  <a:pt x="21544" y="19595"/>
                </a:cubicBezTo>
                <a:cubicBezTo>
                  <a:pt x="20157" y="16268"/>
                  <a:pt x="19187" y="12733"/>
                  <a:pt x="18702" y="9128"/>
                </a:cubicBezTo>
                <a:cubicBezTo>
                  <a:pt x="18355" y="7049"/>
                  <a:pt x="18147" y="4068"/>
                  <a:pt x="17177" y="1850"/>
                </a:cubicBezTo>
                <a:close/>
                <a:moveTo>
                  <a:pt x="16553" y="8019"/>
                </a:moveTo>
                <a:cubicBezTo>
                  <a:pt x="17246" y="12386"/>
                  <a:pt x="18216" y="16753"/>
                  <a:pt x="20712" y="20358"/>
                </a:cubicBezTo>
                <a:cubicBezTo>
                  <a:pt x="17870" y="17862"/>
                  <a:pt x="17107" y="14119"/>
                  <a:pt x="16761" y="10306"/>
                </a:cubicBezTo>
                <a:cubicBezTo>
                  <a:pt x="16691" y="9544"/>
                  <a:pt x="16622" y="8781"/>
                  <a:pt x="16553" y="8019"/>
                </a:cubicBezTo>
                <a:close/>
                <a:moveTo>
                  <a:pt x="15929" y="1018"/>
                </a:moveTo>
                <a:cubicBezTo>
                  <a:pt x="16068" y="1087"/>
                  <a:pt x="16206" y="1156"/>
                  <a:pt x="16276" y="1226"/>
                </a:cubicBezTo>
                <a:cubicBezTo>
                  <a:pt x="17731" y="4276"/>
                  <a:pt x="18078" y="7742"/>
                  <a:pt x="18494" y="11069"/>
                </a:cubicBezTo>
                <a:cubicBezTo>
                  <a:pt x="19048" y="14535"/>
                  <a:pt x="20088" y="17862"/>
                  <a:pt x="21613" y="21051"/>
                </a:cubicBezTo>
                <a:lnTo>
                  <a:pt x="21197" y="20704"/>
                </a:lnTo>
                <a:cubicBezTo>
                  <a:pt x="21197" y="20704"/>
                  <a:pt x="21197" y="20635"/>
                  <a:pt x="21197" y="20635"/>
                </a:cubicBezTo>
                <a:cubicBezTo>
                  <a:pt x="17731" y="14466"/>
                  <a:pt x="17385" y="7880"/>
                  <a:pt x="15721" y="1156"/>
                </a:cubicBezTo>
                <a:cubicBezTo>
                  <a:pt x="15721" y="1087"/>
                  <a:pt x="15860" y="1018"/>
                  <a:pt x="15929" y="1018"/>
                </a:cubicBezTo>
                <a:close/>
                <a:moveTo>
                  <a:pt x="14344" y="27823"/>
                </a:moveTo>
                <a:cubicBezTo>
                  <a:pt x="14458" y="27823"/>
                  <a:pt x="14593" y="27854"/>
                  <a:pt x="14751" y="27913"/>
                </a:cubicBezTo>
                <a:cubicBezTo>
                  <a:pt x="15305" y="28191"/>
                  <a:pt x="15444" y="28815"/>
                  <a:pt x="14889" y="28884"/>
                </a:cubicBezTo>
                <a:lnTo>
                  <a:pt x="14751" y="28884"/>
                </a:lnTo>
                <a:cubicBezTo>
                  <a:pt x="14612" y="28884"/>
                  <a:pt x="14543" y="28953"/>
                  <a:pt x="14543" y="28953"/>
                </a:cubicBezTo>
                <a:cubicBezTo>
                  <a:pt x="14265" y="28884"/>
                  <a:pt x="13988" y="28745"/>
                  <a:pt x="13849" y="28468"/>
                </a:cubicBezTo>
                <a:cubicBezTo>
                  <a:pt x="13899" y="28021"/>
                  <a:pt x="14055" y="27823"/>
                  <a:pt x="14344" y="27823"/>
                </a:cubicBezTo>
                <a:close/>
                <a:moveTo>
                  <a:pt x="35130" y="18763"/>
                </a:moveTo>
                <a:cubicBezTo>
                  <a:pt x="35754" y="22784"/>
                  <a:pt x="33397" y="25972"/>
                  <a:pt x="31248" y="29230"/>
                </a:cubicBezTo>
                <a:cubicBezTo>
                  <a:pt x="30139" y="30686"/>
                  <a:pt x="29515" y="32488"/>
                  <a:pt x="29446" y="34360"/>
                </a:cubicBezTo>
                <a:cubicBezTo>
                  <a:pt x="28268" y="31379"/>
                  <a:pt x="30902" y="27567"/>
                  <a:pt x="32219" y="25071"/>
                </a:cubicBezTo>
                <a:lnTo>
                  <a:pt x="32219" y="25141"/>
                </a:lnTo>
                <a:cubicBezTo>
                  <a:pt x="33051" y="23685"/>
                  <a:pt x="33813" y="22229"/>
                  <a:pt x="34506" y="20704"/>
                </a:cubicBezTo>
                <a:cubicBezTo>
                  <a:pt x="34784" y="20150"/>
                  <a:pt x="34922" y="19526"/>
                  <a:pt x="35130" y="18902"/>
                </a:cubicBezTo>
                <a:cubicBezTo>
                  <a:pt x="35130" y="18833"/>
                  <a:pt x="35130" y="18763"/>
                  <a:pt x="35130" y="18763"/>
                </a:cubicBezTo>
                <a:close/>
                <a:moveTo>
                  <a:pt x="35407" y="18694"/>
                </a:moveTo>
                <a:lnTo>
                  <a:pt x="35407" y="18694"/>
                </a:lnTo>
                <a:cubicBezTo>
                  <a:pt x="35615" y="18971"/>
                  <a:pt x="35754" y="19318"/>
                  <a:pt x="35893" y="19595"/>
                </a:cubicBezTo>
                <a:cubicBezTo>
                  <a:pt x="35962" y="22992"/>
                  <a:pt x="33466" y="26666"/>
                  <a:pt x="32288" y="29577"/>
                </a:cubicBezTo>
                <a:cubicBezTo>
                  <a:pt x="31526" y="31310"/>
                  <a:pt x="30555" y="33182"/>
                  <a:pt x="29793" y="35053"/>
                </a:cubicBezTo>
                <a:cubicBezTo>
                  <a:pt x="29793" y="35053"/>
                  <a:pt x="29793" y="34984"/>
                  <a:pt x="29723" y="34915"/>
                </a:cubicBezTo>
                <a:cubicBezTo>
                  <a:pt x="29446" y="31449"/>
                  <a:pt x="31941" y="29092"/>
                  <a:pt x="33605" y="26250"/>
                </a:cubicBezTo>
                <a:cubicBezTo>
                  <a:pt x="34922" y="24032"/>
                  <a:pt x="35893" y="21328"/>
                  <a:pt x="35407" y="18694"/>
                </a:cubicBezTo>
                <a:close/>
                <a:moveTo>
                  <a:pt x="36101" y="18417"/>
                </a:moveTo>
                <a:cubicBezTo>
                  <a:pt x="39913" y="21813"/>
                  <a:pt x="38527" y="29230"/>
                  <a:pt x="34853" y="32280"/>
                </a:cubicBezTo>
                <a:cubicBezTo>
                  <a:pt x="33744" y="33182"/>
                  <a:pt x="32149" y="34013"/>
                  <a:pt x="30902" y="35123"/>
                </a:cubicBezTo>
                <a:cubicBezTo>
                  <a:pt x="32912" y="32627"/>
                  <a:pt x="35477" y="30409"/>
                  <a:pt x="36309" y="27290"/>
                </a:cubicBezTo>
                <a:cubicBezTo>
                  <a:pt x="37071" y="24794"/>
                  <a:pt x="37002" y="22091"/>
                  <a:pt x="36170" y="19595"/>
                </a:cubicBezTo>
                <a:lnTo>
                  <a:pt x="36170" y="19041"/>
                </a:lnTo>
                <a:lnTo>
                  <a:pt x="36170" y="19041"/>
                </a:lnTo>
                <a:cubicBezTo>
                  <a:pt x="37695" y="22229"/>
                  <a:pt x="37210" y="25557"/>
                  <a:pt x="36101" y="28884"/>
                </a:cubicBezTo>
                <a:cubicBezTo>
                  <a:pt x="36052" y="28933"/>
                  <a:pt x="36141" y="28982"/>
                  <a:pt x="36198" y="28982"/>
                </a:cubicBezTo>
                <a:cubicBezTo>
                  <a:pt x="36221" y="28982"/>
                  <a:pt x="36239" y="28973"/>
                  <a:pt x="36239" y="28953"/>
                </a:cubicBezTo>
                <a:cubicBezTo>
                  <a:pt x="37972" y="25626"/>
                  <a:pt x="37972" y="21675"/>
                  <a:pt x="36101" y="18417"/>
                </a:cubicBezTo>
                <a:close/>
                <a:moveTo>
                  <a:pt x="1372" y="25765"/>
                </a:moveTo>
                <a:lnTo>
                  <a:pt x="1372" y="25765"/>
                </a:lnTo>
                <a:cubicBezTo>
                  <a:pt x="7195" y="26943"/>
                  <a:pt x="9760" y="31518"/>
                  <a:pt x="13087" y="35608"/>
                </a:cubicBezTo>
                <a:cubicBezTo>
                  <a:pt x="11839" y="34499"/>
                  <a:pt x="10591" y="33320"/>
                  <a:pt x="9344" y="32142"/>
                </a:cubicBezTo>
                <a:cubicBezTo>
                  <a:pt x="7126" y="29924"/>
                  <a:pt x="4699" y="27498"/>
                  <a:pt x="1788" y="26180"/>
                </a:cubicBezTo>
                <a:lnTo>
                  <a:pt x="1372" y="25765"/>
                </a:lnTo>
                <a:close/>
                <a:moveTo>
                  <a:pt x="25703" y="31033"/>
                </a:moveTo>
                <a:cubicBezTo>
                  <a:pt x="26535" y="32558"/>
                  <a:pt x="26951" y="34152"/>
                  <a:pt x="27089" y="35816"/>
                </a:cubicBezTo>
                <a:cubicBezTo>
                  <a:pt x="26465" y="34776"/>
                  <a:pt x="25911" y="33736"/>
                  <a:pt x="25218" y="32696"/>
                </a:cubicBezTo>
                <a:cubicBezTo>
                  <a:pt x="25426" y="32142"/>
                  <a:pt x="25564" y="31587"/>
                  <a:pt x="25703" y="31033"/>
                </a:cubicBezTo>
                <a:close/>
                <a:moveTo>
                  <a:pt x="38506" y="35497"/>
                </a:moveTo>
                <a:cubicBezTo>
                  <a:pt x="38702" y="35497"/>
                  <a:pt x="38905" y="35545"/>
                  <a:pt x="39081" y="35677"/>
                </a:cubicBezTo>
                <a:cubicBezTo>
                  <a:pt x="39359" y="35816"/>
                  <a:pt x="39428" y="36162"/>
                  <a:pt x="39220" y="36370"/>
                </a:cubicBezTo>
                <a:cubicBezTo>
                  <a:pt x="39105" y="36638"/>
                  <a:pt x="38948" y="36737"/>
                  <a:pt x="38784" y="36737"/>
                </a:cubicBezTo>
                <a:cubicBezTo>
                  <a:pt x="38651" y="36737"/>
                  <a:pt x="38512" y="36671"/>
                  <a:pt x="38388" y="36578"/>
                </a:cubicBezTo>
                <a:cubicBezTo>
                  <a:pt x="38440" y="36422"/>
                  <a:pt x="38336" y="36344"/>
                  <a:pt x="38222" y="36344"/>
                </a:cubicBezTo>
                <a:cubicBezTo>
                  <a:pt x="38184" y="36344"/>
                  <a:pt x="38145" y="36353"/>
                  <a:pt x="38111" y="36370"/>
                </a:cubicBezTo>
                <a:cubicBezTo>
                  <a:pt x="38111" y="36232"/>
                  <a:pt x="38041" y="36162"/>
                  <a:pt x="37972" y="36093"/>
                </a:cubicBezTo>
                <a:cubicBezTo>
                  <a:pt x="37972" y="35954"/>
                  <a:pt x="37972" y="35885"/>
                  <a:pt x="38041" y="35816"/>
                </a:cubicBezTo>
                <a:cubicBezTo>
                  <a:pt x="38041" y="35677"/>
                  <a:pt x="38111" y="35608"/>
                  <a:pt x="38180" y="35538"/>
                </a:cubicBezTo>
                <a:cubicBezTo>
                  <a:pt x="38282" y="35513"/>
                  <a:pt x="38392" y="35497"/>
                  <a:pt x="38506" y="35497"/>
                </a:cubicBezTo>
                <a:close/>
                <a:moveTo>
                  <a:pt x="36170" y="20496"/>
                </a:moveTo>
                <a:cubicBezTo>
                  <a:pt x="36794" y="23200"/>
                  <a:pt x="36586" y="26042"/>
                  <a:pt x="35477" y="28537"/>
                </a:cubicBezTo>
                <a:cubicBezTo>
                  <a:pt x="34229" y="31449"/>
                  <a:pt x="31456" y="33598"/>
                  <a:pt x="29793" y="36232"/>
                </a:cubicBezTo>
                <a:cubicBezTo>
                  <a:pt x="29793" y="36301"/>
                  <a:pt x="29793" y="36301"/>
                  <a:pt x="29793" y="36370"/>
                </a:cubicBezTo>
                <a:cubicBezTo>
                  <a:pt x="29723" y="36578"/>
                  <a:pt x="29585" y="36786"/>
                  <a:pt x="29515" y="36994"/>
                </a:cubicBezTo>
                <a:cubicBezTo>
                  <a:pt x="30209" y="33805"/>
                  <a:pt x="32080" y="30548"/>
                  <a:pt x="33397" y="27913"/>
                </a:cubicBezTo>
                <a:cubicBezTo>
                  <a:pt x="34437" y="25765"/>
                  <a:pt x="35893" y="23061"/>
                  <a:pt x="36170" y="20496"/>
                </a:cubicBezTo>
                <a:close/>
                <a:moveTo>
                  <a:pt x="1441" y="25626"/>
                </a:moveTo>
                <a:lnTo>
                  <a:pt x="1441" y="25626"/>
                </a:lnTo>
                <a:cubicBezTo>
                  <a:pt x="5323" y="26111"/>
                  <a:pt x="8928" y="27913"/>
                  <a:pt x="11631" y="30617"/>
                </a:cubicBezTo>
                <a:cubicBezTo>
                  <a:pt x="13849" y="32766"/>
                  <a:pt x="14404" y="35885"/>
                  <a:pt x="16206" y="38242"/>
                </a:cubicBezTo>
                <a:cubicBezTo>
                  <a:pt x="15929" y="37965"/>
                  <a:pt x="15582" y="37687"/>
                  <a:pt x="15305" y="37479"/>
                </a:cubicBezTo>
                <a:cubicBezTo>
                  <a:pt x="11146" y="32835"/>
                  <a:pt x="8096" y="26735"/>
                  <a:pt x="1441" y="25626"/>
                </a:cubicBezTo>
                <a:close/>
                <a:moveTo>
                  <a:pt x="2273" y="26596"/>
                </a:moveTo>
                <a:lnTo>
                  <a:pt x="2273" y="26596"/>
                </a:lnTo>
                <a:cubicBezTo>
                  <a:pt x="7126" y="29300"/>
                  <a:pt x="10799" y="34013"/>
                  <a:pt x="14958" y="37687"/>
                </a:cubicBezTo>
                <a:cubicBezTo>
                  <a:pt x="15305" y="38034"/>
                  <a:pt x="15652" y="38381"/>
                  <a:pt x="15998" y="38658"/>
                </a:cubicBezTo>
                <a:cubicBezTo>
                  <a:pt x="13156" y="37410"/>
                  <a:pt x="10037" y="37063"/>
                  <a:pt x="7541" y="34915"/>
                </a:cubicBezTo>
                <a:cubicBezTo>
                  <a:pt x="5808" y="33390"/>
                  <a:pt x="4769" y="31171"/>
                  <a:pt x="3590" y="29230"/>
                </a:cubicBezTo>
                <a:cubicBezTo>
                  <a:pt x="3452" y="28953"/>
                  <a:pt x="2966" y="28052"/>
                  <a:pt x="2412" y="27220"/>
                </a:cubicBezTo>
                <a:lnTo>
                  <a:pt x="2412" y="27220"/>
                </a:lnTo>
                <a:cubicBezTo>
                  <a:pt x="6224" y="31310"/>
                  <a:pt x="10314" y="35608"/>
                  <a:pt x="15166" y="38173"/>
                </a:cubicBezTo>
                <a:cubicBezTo>
                  <a:pt x="15180" y="38186"/>
                  <a:pt x="15193" y="38191"/>
                  <a:pt x="15205" y="38191"/>
                </a:cubicBezTo>
                <a:cubicBezTo>
                  <a:pt x="15257" y="38191"/>
                  <a:pt x="15292" y="38090"/>
                  <a:pt x="15236" y="38034"/>
                </a:cubicBezTo>
                <a:cubicBezTo>
                  <a:pt x="12671" y="36024"/>
                  <a:pt x="10106" y="34152"/>
                  <a:pt x="7680" y="31934"/>
                </a:cubicBezTo>
                <a:cubicBezTo>
                  <a:pt x="5808" y="30201"/>
                  <a:pt x="4076" y="28399"/>
                  <a:pt x="2273" y="26596"/>
                </a:cubicBezTo>
                <a:close/>
                <a:moveTo>
                  <a:pt x="26119" y="22091"/>
                </a:moveTo>
                <a:lnTo>
                  <a:pt x="26119" y="22091"/>
                </a:lnTo>
                <a:cubicBezTo>
                  <a:pt x="22722" y="26180"/>
                  <a:pt x="18771" y="33528"/>
                  <a:pt x="21752" y="38658"/>
                </a:cubicBezTo>
                <a:lnTo>
                  <a:pt x="21821" y="38866"/>
                </a:lnTo>
                <a:cubicBezTo>
                  <a:pt x="19880" y="35816"/>
                  <a:pt x="19880" y="32280"/>
                  <a:pt x="21058" y="28884"/>
                </a:cubicBezTo>
                <a:cubicBezTo>
                  <a:pt x="21682" y="27359"/>
                  <a:pt x="22445" y="25903"/>
                  <a:pt x="23485" y="24586"/>
                </a:cubicBezTo>
                <a:cubicBezTo>
                  <a:pt x="24247" y="23685"/>
                  <a:pt x="25148" y="22853"/>
                  <a:pt x="26119" y="22091"/>
                </a:cubicBezTo>
                <a:close/>
                <a:moveTo>
                  <a:pt x="26673" y="21744"/>
                </a:moveTo>
                <a:lnTo>
                  <a:pt x="26673" y="21744"/>
                </a:lnTo>
                <a:cubicBezTo>
                  <a:pt x="26465" y="25418"/>
                  <a:pt x="25079" y="28399"/>
                  <a:pt x="23554" y="31795"/>
                </a:cubicBezTo>
                <a:cubicBezTo>
                  <a:pt x="22583" y="34083"/>
                  <a:pt x="21821" y="36509"/>
                  <a:pt x="22168" y="39004"/>
                </a:cubicBezTo>
                <a:lnTo>
                  <a:pt x="22098" y="38796"/>
                </a:lnTo>
                <a:cubicBezTo>
                  <a:pt x="21960" y="37410"/>
                  <a:pt x="21890" y="36024"/>
                  <a:pt x="22029" y="34637"/>
                </a:cubicBezTo>
                <a:cubicBezTo>
                  <a:pt x="22306" y="31033"/>
                  <a:pt x="23970" y="28052"/>
                  <a:pt x="25911" y="25141"/>
                </a:cubicBezTo>
                <a:cubicBezTo>
                  <a:pt x="25962" y="25039"/>
                  <a:pt x="25901" y="24975"/>
                  <a:pt x="25837" y="24975"/>
                </a:cubicBezTo>
                <a:cubicBezTo>
                  <a:pt x="25814" y="24975"/>
                  <a:pt x="25791" y="24983"/>
                  <a:pt x="25772" y="25002"/>
                </a:cubicBezTo>
                <a:cubicBezTo>
                  <a:pt x="22514" y="28399"/>
                  <a:pt x="21336" y="33251"/>
                  <a:pt x="21682" y="37965"/>
                </a:cubicBezTo>
                <a:cubicBezTo>
                  <a:pt x="19603" y="32488"/>
                  <a:pt x="23277" y="26388"/>
                  <a:pt x="26465" y="22091"/>
                </a:cubicBezTo>
                <a:cubicBezTo>
                  <a:pt x="26535" y="21952"/>
                  <a:pt x="26465" y="21883"/>
                  <a:pt x="26396" y="21813"/>
                </a:cubicBezTo>
                <a:lnTo>
                  <a:pt x="26673" y="21744"/>
                </a:lnTo>
                <a:close/>
                <a:moveTo>
                  <a:pt x="27103" y="21579"/>
                </a:moveTo>
                <a:cubicBezTo>
                  <a:pt x="27249" y="21579"/>
                  <a:pt x="27366" y="21657"/>
                  <a:pt x="27366" y="21813"/>
                </a:cubicBezTo>
                <a:cubicBezTo>
                  <a:pt x="27921" y="24863"/>
                  <a:pt x="26049" y="28399"/>
                  <a:pt x="25148" y="31171"/>
                </a:cubicBezTo>
                <a:cubicBezTo>
                  <a:pt x="25010" y="31587"/>
                  <a:pt x="24940" y="31934"/>
                  <a:pt x="24802" y="32350"/>
                </a:cubicBezTo>
                <a:cubicBezTo>
                  <a:pt x="24247" y="34776"/>
                  <a:pt x="23415" y="37133"/>
                  <a:pt x="22445" y="39420"/>
                </a:cubicBezTo>
                <a:cubicBezTo>
                  <a:pt x="21544" y="33043"/>
                  <a:pt x="27921" y="27775"/>
                  <a:pt x="26951" y="21605"/>
                </a:cubicBezTo>
                <a:cubicBezTo>
                  <a:pt x="27003" y="21588"/>
                  <a:pt x="27055" y="21579"/>
                  <a:pt x="27103" y="21579"/>
                </a:cubicBezTo>
                <a:close/>
                <a:moveTo>
                  <a:pt x="40043" y="38952"/>
                </a:moveTo>
                <a:cubicBezTo>
                  <a:pt x="40104" y="38952"/>
                  <a:pt x="40156" y="38970"/>
                  <a:pt x="40190" y="39004"/>
                </a:cubicBezTo>
                <a:cubicBezTo>
                  <a:pt x="40260" y="39004"/>
                  <a:pt x="40329" y="39074"/>
                  <a:pt x="40329" y="39143"/>
                </a:cubicBezTo>
                <a:cubicBezTo>
                  <a:pt x="40329" y="39282"/>
                  <a:pt x="40260" y="39420"/>
                  <a:pt x="40190" y="39559"/>
                </a:cubicBezTo>
                <a:cubicBezTo>
                  <a:pt x="40121" y="39698"/>
                  <a:pt x="39982" y="39836"/>
                  <a:pt x="39844" y="39906"/>
                </a:cubicBezTo>
                <a:cubicBezTo>
                  <a:pt x="39774" y="39836"/>
                  <a:pt x="39774" y="39767"/>
                  <a:pt x="39705" y="39767"/>
                </a:cubicBezTo>
                <a:cubicBezTo>
                  <a:pt x="39705" y="39559"/>
                  <a:pt x="39705" y="39351"/>
                  <a:pt x="39705" y="39212"/>
                </a:cubicBezTo>
                <a:cubicBezTo>
                  <a:pt x="39705" y="39143"/>
                  <a:pt x="39774" y="39074"/>
                  <a:pt x="39844" y="39004"/>
                </a:cubicBezTo>
                <a:cubicBezTo>
                  <a:pt x="39913" y="38970"/>
                  <a:pt x="39982" y="38952"/>
                  <a:pt x="40043" y="38952"/>
                </a:cubicBezTo>
                <a:close/>
                <a:moveTo>
                  <a:pt x="33222" y="38959"/>
                </a:moveTo>
                <a:cubicBezTo>
                  <a:pt x="33318" y="38959"/>
                  <a:pt x="33421" y="38976"/>
                  <a:pt x="33536" y="39004"/>
                </a:cubicBezTo>
                <a:cubicBezTo>
                  <a:pt x="33813" y="39212"/>
                  <a:pt x="33674" y="39975"/>
                  <a:pt x="33536" y="40183"/>
                </a:cubicBezTo>
                <a:cubicBezTo>
                  <a:pt x="33434" y="40284"/>
                  <a:pt x="33259" y="40349"/>
                  <a:pt x="33090" y="40349"/>
                </a:cubicBezTo>
                <a:cubicBezTo>
                  <a:pt x="33028" y="40349"/>
                  <a:pt x="32968" y="40340"/>
                  <a:pt x="32912" y="40321"/>
                </a:cubicBezTo>
                <a:cubicBezTo>
                  <a:pt x="32704" y="40252"/>
                  <a:pt x="32496" y="39975"/>
                  <a:pt x="32427" y="39698"/>
                </a:cubicBezTo>
                <a:lnTo>
                  <a:pt x="32427" y="39698"/>
                </a:lnTo>
                <a:cubicBezTo>
                  <a:pt x="32496" y="39767"/>
                  <a:pt x="32565" y="39767"/>
                  <a:pt x="32635" y="39836"/>
                </a:cubicBezTo>
                <a:cubicBezTo>
                  <a:pt x="32773" y="39836"/>
                  <a:pt x="32843" y="39767"/>
                  <a:pt x="32843" y="39628"/>
                </a:cubicBezTo>
                <a:cubicBezTo>
                  <a:pt x="32704" y="39420"/>
                  <a:pt x="32635" y="39282"/>
                  <a:pt x="32843" y="39074"/>
                </a:cubicBezTo>
                <a:cubicBezTo>
                  <a:pt x="32964" y="38992"/>
                  <a:pt x="33086" y="38959"/>
                  <a:pt x="33222" y="38959"/>
                </a:cubicBezTo>
                <a:close/>
                <a:moveTo>
                  <a:pt x="13503" y="43094"/>
                </a:moveTo>
                <a:cubicBezTo>
                  <a:pt x="14889" y="43510"/>
                  <a:pt x="16068" y="44134"/>
                  <a:pt x="17177" y="44966"/>
                </a:cubicBezTo>
                <a:cubicBezTo>
                  <a:pt x="18008" y="45590"/>
                  <a:pt x="18840" y="46283"/>
                  <a:pt x="19741" y="46907"/>
                </a:cubicBezTo>
                <a:cubicBezTo>
                  <a:pt x="19048" y="46560"/>
                  <a:pt x="18355" y="46144"/>
                  <a:pt x="17662" y="45728"/>
                </a:cubicBezTo>
                <a:cubicBezTo>
                  <a:pt x="16345" y="44896"/>
                  <a:pt x="14958" y="43857"/>
                  <a:pt x="13503" y="43094"/>
                </a:cubicBezTo>
                <a:close/>
                <a:moveTo>
                  <a:pt x="11034" y="41721"/>
                </a:moveTo>
                <a:cubicBezTo>
                  <a:pt x="13249" y="41721"/>
                  <a:pt x="15436" y="42364"/>
                  <a:pt x="17315" y="43579"/>
                </a:cubicBezTo>
                <a:cubicBezTo>
                  <a:pt x="19395" y="44758"/>
                  <a:pt x="20851" y="46837"/>
                  <a:pt x="22722" y="48293"/>
                </a:cubicBezTo>
                <a:cubicBezTo>
                  <a:pt x="20227" y="46976"/>
                  <a:pt x="18216" y="45035"/>
                  <a:pt x="15790" y="43579"/>
                </a:cubicBezTo>
                <a:cubicBezTo>
                  <a:pt x="14543" y="42886"/>
                  <a:pt x="13226" y="42470"/>
                  <a:pt x="11770" y="42332"/>
                </a:cubicBezTo>
                <a:cubicBezTo>
                  <a:pt x="11125" y="42063"/>
                  <a:pt x="10438" y="41961"/>
                  <a:pt x="9743" y="41961"/>
                </a:cubicBezTo>
                <a:cubicBezTo>
                  <a:pt x="9541" y="41961"/>
                  <a:pt x="9338" y="41970"/>
                  <a:pt x="9136" y="41985"/>
                </a:cubicBezTo>
                <a:cubicBezTo>
                  <a:pt x="9136" y="41916"/>
                  <a:pt x="9274" y="41916"/>
                  <a:pt x="9344" y="41846"/>
                </a:cubicBezTo>
                <a:cubicBezTo>
                  <a:pt x="9906" y="41762"/>
                  <a:pt x="10471" y="41721"/>
                  <a:pt x="11034" y="41721"/>
                </a:cubicBezTo>
                <a:close/>
                <a:moveTo>
                  <a:pt x="8373" y="42401"/>
                </a:moveTo>
                <a:cubicBezTo>
                  <a:pt x="8443" y="42470"/>
                  <a:pt x="8443" y="42470"/>
                  <a:pt x="8512" y="42470"/>
                </a:cubicBezTo>
                <a:cubicBezTo>
                  <a:pt x="9690" y="42540"/>
                  <a:pt x="10869" y="42609"/>
                  <a:pt x="12047" y="42817"/>
                </a:cubicBezTo>
                <a:cubicBezTo>
                  <a:pt x="14196" y="43579"/>
                  <a:pt x="16137" y="45243"/>
                  <a:pt x="18008" y="46352"/>
                </a:cubicBezTo>
                <a:cubicBezTo>
                  <a:pt x="19533" y="47253"/>
                  <a:pt x="21128" y="48085"/>
                  <a:pt x="22722" y="48778"/>
                </a:cubicBezTo>
                <a:cubicBezTo>
                  <a:pt x="19811" y="48432"/>
                  <a:pt x="17107" y="47392"/>
                  <a:pt x="14681" y="45659"/>
                </a:cubicBezTo>
                <a:cubicBezTo>
                  <a:pt x="12671" y="44411"/>
                  <a:pt x="10661" y="43025"/>
                  <a:pt x="8304" y="42540"/>
                </a:cubicBezTo>
                <a:lnTo>
                  <a:pt x="8373" y="42401"/>
                </a:lnTo>
                <a:close/>
                <a:moveTo>
                  <a:pt x="12175" y="41159"/>
                </a:moveTo>
                <a:cubicBezTo>
                  <a:pt x="16333" y="41159"/>
                  <a:pt x="20231" y="45099"/>
                  <a:pt x="23207" y="48016"/>
                </a:cubicBezTo>
                <a:lnTo>
                  <a:pt x="24178" y="48986"/>
                </a:lnTo>
                <a:lnTo>
                  <a:pt x="23901" y="48848"/>
                </a:lnTo>
                <a:cubicBezTo>
                  <a:pt x="19898" y="45620"/>
                  <a:pt x="16436" y="41430"/>
                  <a:pt x="11276" y="41430"/>
                </a:cubicBezTo>
                <a:cubicBezTo>
                  <a:pt x="10895" y="41430"/>
                  <a:pt x="10506" y="41452"/>
                  <a:pt x="10106" y="41500"/>
                </a:cubicBezTo>
                <a:cubicBezTo>
                  <a:pt x="10801" y="41265"/>
                  <a:pt x="11491" y="41159"/>
                  <a:pt x="12175" y="41159"/>
                </a:cubicBezTo>
                <a:close/>
                <a:moveTo>
                  <a:pt x="8651" y="42886"/>
                </a:moveTo>
                <a:lnTo>
                  <a:pt x="8651" y="42886"/>
                </a:lnTo>
                <a:cubicBezTo>
                  <a:pt x="11215" y="43995"/>
                  <a:pt x="13711" y="45312"/>
                  <a:pt x="16068" y="46907"/>
                </a:cubicBezTo>
                <a:cubicBezTo>
                  <a:pt x="17869" y="47987"/>
                  <a:pt x="20033" y="49068"/>
                  <a:pt x="22202" y="49068"/>
                </a:cubicBezTo>
                <a:cubicBezTo>
                  <a:pt x="22537" y="49068"/>
                  <a:pt x="22873" y="49042"/>
                  <a:pt x="23207" y="48986"/>
                </a:cubicBezTo>
                <a:cubicBezTo>
                  <a:pt x="23415" y="49056"/>
                  <a:pt x="23693" y="49194"/>
                  <a:pt x="23901" y="49264"/>
                </a:cubicBezTo>
                <a:cubicBezTo>
                  <a:pt x="23242" y="49229"/>
                  <a:pt x="22583" y="49212"/>
                  <a:pt x="21934" y="49212"/>
                </a:cubicBezTo>
                <a:cubicBezTo>
                  <a:pt x="21284" y="49212"/>
                  <a:pt x="20643" y="49229"/>
                  <a:pt x="20019" y="49264"/>
                </a:cubicBezTo>
                <a:cubicBezTo>
                  <a:pt x="19977" y="49264"/>
                  <a:pt x="19936" y="49264"/>
                  <a:pt x="19895" y="49264"/>
                </a:cubicBezTo>
                <a:cubicBezTo>
                  <a:pt x="15513" y="49264"/>
                  <a:pt x="11809" y="45633"/>
                  <a:pt x="8651" y="42886"/>
                </a:cubicBezTo>
                <a:close/>
                <a:moveTo>
                  <a:pt x="15832" y="1"/>
                </a:moveTo>
                <a:cubicBezTo>
                  <a:pt x="15736" y="1"/>
                  <a:pt x="15668" y="133"/>
                  <a:pt x="15721" y="186"/>
                </a:cubicBezTo>
                <a:cubicBezTo>
                  <a:pt x="15790" y="325"/>
                  <a:pt x="15860" y="463"/>
                  <a:pt x="15929" y="602"/>
                </a:cubicBezTo>
                <a:lnTo>
                  <a:pt x="15860" y="602"/>
                </a:lnTo>
                <a:lnTo>
                  <a:pt x="15513" y="463"/>
                </a:lnTo>
                <a:cubicBezTo>
                  <a:pt x="15513" y="394"/>
                  <a:pt x="15444" y="394"/>
                  <a:pt x="15374" y="394"/>
                </a:cubicBezTo>
                <a:cubicBezTo>
                  <a:pt x="15305" y="394"/>
                  <a:pt x="15166" y="325"/>
                  <a:pt x="15097" y="325"/>
                </a:cubicBezTo>
                <a:cubicBezTo>
                  <a:pt x="15082" y="317"/>
                  <a:pt x="15067" y="314"/>
                  <a:pt x="15052" y="314"/>
                </a:cubicBezTo>
                <a:cubicBezTo>
                  <a:pt x="14932" y="314"/>
                  <a:pt x="14843" y="540"/>
                  <a:pt x="15028" y="602"/>
                </a:cubicBezTo>
                <a:lnTo>
                  <a:pt x="15166" y="671"/>
                </a:lnTo>
                <a:cubicBezTo>
                  <a:pt x="15166" y="671"/>
                  <a:pt x="15166" y="741"/>
                  <a:pt x="15166" y="810"/>
                </a:cubicBezTo>
                <a:cubicBezTo>
                  <a:pt x="17246" y="7464"/>
                  <a:pt x="14543" y="17308"/>
                  <a:pt x="21613" y="21467"/>
                </a:cubicBezTo>
                <a:cubicBezTo>
                  <a:pt x="21613" y="21744"/>
                  <a:pt x="21613" y="21952"/>
                  <a:pt x="21613" y="22229"/>
                </a:cubicBezTo>
                <a:cubicBezTo>
                  <a:pt x="21648" y="22299"/>
                  <a:pt x="21700" y="22333"/>
                  <a:pt x="21752" y="22333"/>
                </a:cubicBezTo>
                <a:cubicBezTo>
                  <a:pt x="21804" y="22333"/>
                  <a:pt x="21856" y="22299"/>
                  <a:pt x="21890" y="22229"/>
                </a:cubicBezTo>
                <a:lnTo>
                  <a:pt x="21890" y="22021"/>
                </a:lnTo>
                <a:cubicBezTo>
                  <a:pt x="22237" y="22853"/>
                  <a:pt x="22583" y="23754"/>
                  <a:pt x="22930" y="24586"/>
                </a:cubicBezTo>
                <a:cubicBezTo>
                  <a:pt x="22376" y="25349"/>
                  <a:pt x="21821" y="26250"/>
                  <a:pt x="21336" y="27082"/>
                </a:cubicBezTo>
                <a:cubicBezTo>
                  <a:pt x="19741" y="23893"/>
                  <a:pt x="17246" y="21328"/>
                  <a:pt x="14820" y="18694"/>
                </a:cubicBezTo>
                <a:cubicBezTo>
                  <a:pt x="15166" y="18555"/>
                  <a:pt x="15305" y="18209"/>
                  <a:pt x="15374" y="17862"/>
                </a:cubicBezTo>
                <a:cubicBezTo>
                  <a:pt x="15513" y="17585"/>
                  <a:pt x="15513" y="17030"/>
                  <a:pt x="15652" y="16545"/>
                </a:cubicBezTo>
                <a:cubicBezTo>
                  <a:pt x="15790" y="16684"/>
                  <a:pt x="15860" y="16822"/>
                  <a:pt x="15998" y="16961"/>
                </a:cubicBezTo>
                <a:cubicBezTo>
                  <a:pt x="16068" y="17030"/>
                  <a:pt x="16137" y="17100"/>
                  <a:pt x="16137" y="17100"/>
                </a:cubicBezTo>
                <a:cubicBezTo>
                  <a:pt x="16206" y="17169"/>
                  <a:pt x="16276" y="17204"/>
                  <a:pt x="16336" y="17204"/>
                </a:cubicBezTo>
                <a:cubicBezTo>
                  <a:pt x="16397" y="17204"/>
                  <a:pt x="16449" y="17169"/>
                  <a:pt x="16483" y="17100"/>
                </a:cubicBezTo>
                <a:cubicBezTo>
                  <a:pt x="16553" y="17100"/>
                  <a:pt x="16622" y="17030"/>
                  <a:pt x="16622" y="16961"/>
                </a:cubicBezTo>
                <a:cubicBezTo>
                  <a:pt x="16622" y="16961"/>
                  <a:pt x="16622" y="16892"/>
                  <a:pt x="16622" y="16892"/>
                </a:cubicBezTo>
                <a:cubicBezTo>
                  <a:pt x="16553" y="16614"/>
                  <a:pt x="16414" y="16407"/>
                  <a:pt x="16206" y="16268"/>
                </a:cubicBezTo>
                <a:cubicBezTo>
                  <a:pt x="16206" y="16199"/>
                  <a:pt x="16137" y="16129"/>
                  <a:pt x="16068" y="16129"/>
                </a:cubicBezTo>
                <a:lnTo>
                  <a:pt x="15860" y="15921"/>
                </a:lnTo>
                <a:cubicBezTo>
                  <a:pt x="15825" y="15887"/>
                  <a:pt x="15773" y="15869"/>
                  <a:pt x="15721" y="15869"/>
                </a:cubicBezTo>
                <a:cubicBezTo>
                  <a:pt x="15669" y="15869"/>
                  <a:pt x="15617" y="15887"/>
                  <a:pt x="15582" y="15921"/>
                </a:cubicBezTo>
                <a:cubicBezTo>
                  <a:pt x="15374" y="16337"/>
                  <a:pt x="15236" y="16753"/>
                  <a:pt x="15236" y="17238"/>
                </a:cubicBezTo>
                <a:cubicBezTo>
                  <a:pt x="15166" y="17516"/>
                  <a:pt x="15166" y="18417"/>
                  <a:pt x="14751" y="18486"/>
                </a:cubicBezTo>
                <a:cubicBezTo>
                  <a:pt x="14751" y="18486"/>
                  <a:pt x="14681" y="18486"/>
                  <a:pt x="14681" y="18555"/>
                </a:cubicBezTo>
                <a:lnTo>
                  <a:pt x="13988" y="17793"/>
                </a:lnTo>
                <a:cubicBezTo>
                  <a:pt x="13641" y="16614"/>
                  <a:pt x="13364" y="15436"/>
                  <a:pt x="13226" y="14258"/>
                </a:cubicBezTo>
                <a:cubicBezTo>
                  <a:pt x="13295" y="14188"/>
                  <a:pt x="13295" y="14119"/>
                  <a:pt x="13226" y="14050"/>
                </a:cubicBezTo>
                <a:lnTo>
                  <a:pt x="13156" y="13842"/>
                </a:lnTo>
                <a:lnTo>
                  <a:pt x="13087" y="13772"/>
                </a:lnTo>
                <a:cubicBezTo>
                  <a:pt x="14157" y="13322"/>
                  <a:pt x="13533" y="11588"/>
                  <a:pt x="12555" y="11588"/>
                </a:cubicBezTo>
                <a:cubicBezTo>
                  <a:pt x="12330" y="11588"/>
                  <a:pt x="12086" y="11680"/>
                  <a:pt x="11839" y="11901"/>
                </a:cubicBezTo>
                <a:cubicBezTo>
                  <a:pt x="11631" y="12039"/>
                  <a:pt x="11631" y="12317"/>
                  <a:pt x="11839" y="12455"/>
                </a:cubicBezTo>
                <a:cubicBezTo>
                  <a:pt x="11978" y="12594"/>
                  <a:pt x="12168" y="12663"/>
                  <a:pt x="12368" y="12663"/>
                </a:cubicBezTo>
                <a:cubicBezTo>
                  <a:pt x="12567" y="12663"/>
                  <a:pt x="12775" y="12594"/>
                  <a:pt x="12948" y="12455"/>
                </a:cubicBezTo>
                <a:lnTo>
                  <a:pt x="12948" y="12455"/>
                </a:lnTo>
                <a:cubicBezTo>
                  <a:pt x="13087" y="12733"/>
                  <a:pt x="13018" y="13218"/>
                  <a:pt x="12602" y="13287"/>
                </a:cubicBezTo>
                <a:cubicBezTo>
                  <a:pt x="12394" y="13287"/>
                  <a:pt x="12255" y="13564"/>
                  <a:pt x="12394" y="13772"/>
                </a:cubicBezTo>
                <a:lnTo>
                  <a:pt x="12879" y="14258"/>
                </a:lnTo>
                <a:cubicBezTo>
                  <a:pt x="12879" y="14327"/>
                  <a:pt x="12879" y="14327"/>
                  <a:pt x="12948" y="14327"/>
                </a:cubicBezTo>
                <a:cubicBezTo>
                  <a:pt x="13226" y="15228"/>
                  <a:pt x="13364" y="16060"/>
                  <a:pt x="13503" y="16961"/>
                </a:cubicBezTo>
                <a:cubicBezTo>
                  <a:pt x="13503" y="17100"/>
                  <a:pt x="13572" y="17238"/>
                  <a:pt x="13572" y="17377"/>
                </a:cubicBezTo>
                <a:cubicBezTo>
                  <a:pt x="12810" y="16476"/>
                  <a:pt x="12047" y="15644"/>
                  <a:pt x="11354" y="14674"/>
                </a:cubicBezTo>
                <a:cubicBezTo>
                  <a:pt x="11423" y="14674"/>
                  <a:pt x="11423" y="14535"/>
                  <a:pt x="11354" y="14466"/>
                </a:cubicBezTo>
                <a:cubicBezTo>
                  <a:pt x="10383" y="14050"/>
                  <a:pt x="10314" y="11970"/>
                  <a:pt x="10453" y="10653"/>
                </a:cubicBezTo>
                <a:cubicBezTo>
                  <a:pt x="10591" y="10653"/>
                  <a:pt x="10661" y="10584"/>
                  <a:pt x="10730" y="10445"/>
                </a:cubicBezTo>
                <a:cubicBezTo>
                  <a:pt x="10794" y="10063"/>
                  <a:pt x="10740" y="9389"/>
                  <a:pt x="10248" y="9389"/>
                </a:cubicBezTo>
                <a:cubicBezTo>
                  <a:pt x="10204" y="9389"/>
                  <a:pt x="10157" y="9394"/>
                  <a:pt x="10106" y="9405"/>
                </a:cubicBezTo>
                <a:cubicBezTo>
                  <a:pt x="9482" y="9544"/>
                  <a:pt x="9690" y="10445"/>
                  <a:pt x="10037" y="10861"/>
                </a:cubicBezTo>
                <a:lnTo>
                  <a:pt x="10245" y="10861"/>
                </a:lnTo>
                <a:cubicBezTo>
                  <a:pt x="10176" y="11554"/>
                  <a:pt x="10176" y="12247"/>
                  <a:pt x="10245" y="13010"/>
                </a:cubicBezTo>
                <a:cubicBezTo>
                  <a:pt x="9621" y="12109"/>
                  <a:pt x="9066" y="11208"/>
                  <a:pt x="8651" y="10306"/>
                </a:cubicBezTo>
                <a:cubicBezTo>
                  <a:pt x="8858" y="10029"/>
                  <a:pt x="9066" y="9683"/>
                  <a:pt x="9066" y="9336"/>
                </a:cubicBezTo>
                <a:cubicBezTo>
                  <a:pt x="9136" y="8920"/>
                  <a:pt x="8997" y="8574"/>
                  <a:pt x="8789" y="8296"/>
                </a:cubicBezTo>
                <a:cubicBezTo>
                  <a:pt x="8574" y="8112"/>
                  <a:pt x="8319" y="8023"/>
                  <a:pt x="8065" y="8023"/>
                </a:cubicBezTo>
                <a:cubicBezTo>
                  <a:pt x="7745" y="8023"/>
                  <a:pt x="7427" y="8164"/>
                  <a:pt x="7195" y="8435"/>
                </a:cubicBezTo>
                <a:lnTo>
                  <a:pt x="7126" y="8574"/>
                </a:lnTo>
                <a:cubicBezTo>
                  <a:pt x="7100" y="8561"/>
                  <a:pt x="7072" y="8555"/>
                  <a:pt x="7044" y="8555"/>
                </a:cubicBezTo>
                <a:cubicBezTo>
                  <a:pt x="6920" y="8555"/>
                  <a:pt x="6792" y="8668"/>
                  <a:pt x="6848" y="8781"/>
                </a:cubicBezTo>
                <a:lnTo>
                  <a:pt x="6918" y="8920"/>
                </a:lnTo>
                <a:cubicBezTo>
                  <a:pt x="6779" y="9405"/>
                  <a:pt x="7126" y="9960"/>
                  <a:pt x="7611" y="10099"/>
                </a:cubicBezTo>
                <a:cubicBezTo>
                  <a:pt x="7645" y="10133"/>
                  <a:pt x="7663" y="10151"/>
                  <a:pt x="7680" y="10151"/>
                </a:cubicBezTo>
                <a:cubicBezTo>
                  <a:pt x="7697" y="10151"/>
                  <a:pt x="7715" y="10133"/>
                  <a:pt x="7749" y="10099"/>
                </a:cubicBezTo>
                <a:cubicBezTo>
                  <a:pt x="7863" y="10270"/>
                  <a:pt x="8071" y="10394"/>
                  <a:pt x="8296" y="10394"/>
                </a:cubicBezTo>
                <a:cubicBezTo>
                  <a:pt x="8344" y="10394"/>
                  <a:pt x="8393" y="10388"/>
                  <a:pt x="8443" y="10376"/>
                </a:cubicBezTo>
                <a:cubicBezTo>
                  <a:pt x="9136" y="11832"/>
                  <a:pt x="9898" y="13218"/>
                  <a:pt x="10869" y="14466"/>
                </a:cubicBezTo>
                <a:cubicBezTo>
                  <a:pt x="10645" y="14528"/>
                  <a:pt x="10419" y="14554"/>
                  <a:pt x="10191" y="14554"/>
                </a:cubicBezTo>
                <a:cubicBezTo>
                  <a:pt x="9148" y="14554"/>
                  <a:pt x="8068" y="14000"/>
                  <a:pt x="6987" y="13772"/>
                </a:cubicBezTo>
                <a:cubicBezTo>
                  <a:pt x="7056" y="13495"/>
                  <a:pt x="7056" y="13218"/>
                  <a:pt x="7056" y="12941"/>
                </a:cubicBezTo>
                <a:cubicBezTo>
                  <a:pt x="7022" y="12837"/>
                  <a:pt x="6918" y="12785"/>
                  <a:pt x="6814" y="12785"/>
                </a:cubicBezTo>
                <a:cubicBezTo>
                  <a:pt x="6710" y="12785"/>
                  <a:pt x="6606" y="12837"/>
                  <a:pt x="6571" y="12941"/>
                </a:cubicBezTo>
                <a:cubicBezTo>
                  <a:pt x="6571" y="13079"/>
                  <a:pt x="6502" y="13149"/>
                  <a:pt x="6432" y="13287"/>
                </a:cubicBezTo>
                <a:cubicBezTo>
                  <a:pt x="6363" y="13357"/>
                  <a:pt x="6432" y="13426"/>
                  <a:pt x="6571" y="13426"/>
                </a:cubicBezTo>
                <a:cubicBezTo>
                  <a:pt x="6571" y="13495"/>
                  <a:pt x="6502" y="13564"/>
                  <a:pt x="6502" y="13634"/>
                </a:cubicBezTo>
                <a:cubicBezTo>
                  <a:pt x="6363" y="13495"/>
                  <a:pt x="6155" y="13426"/>
                  <a:pt x="5947" y="13426"/>
                </a:cubicBezTo>
                <a:cubicBezTo>
                  <a:pt x="5808" y="13426"/>
                  <a:pt x="5739" y="13564"/>
                  <a:pt x="5670" y="13703"/>
                </a:cubicBezTo>
                <a:cubicBezTo>
                  <a:pt x="5531" y="13703"/>
                  <a:pt x="5462" y="13772"/>
                  <a:pt x="5531" y="13911"/>
                </a:cubicBezTo>
                <a:lnTo>
                  <a:pt x="5531" y="14119"/>
                </a:lnTo>
                <a:cubicBezTo>
                  <a:pt x="5531" y="14327"/>
                  <a:pt x="5601" y="14604"/>
                  <a:pt x="5808" y="14674"/>
                </a:cubicBezTo>
                <a:cubicBezTo>
                  <a:pt x="5878" y="14743"/>
                  <a:pt x="6016" y="14812"/>
                  <a:pt x="6155" y="14812"/>
                </a:cubicBezTo>
                <a:cubicBezTo>
                  <a:pt x="6363" y="14812"/>
                  <a:pt x="6571" y="14743"/>
                  <a:pt x="6779" y="14604"/>
                </a:cubicBezTo>
                <a:cubicBezTo>
                  <a:pt x="6848" y="14466"/>
                  <a:pt x="6918" y="14327"/>
                  <a:pt x="6848" y="14188"/>
                </a:cubicBezTo>
                <a:lnTo>
                  <a:pt x="6848" y="14188"/>
                </a:lnTo>
                <a:cubicBezTo>
                  <a:pt x="7943" y="14397"/>
                  <a:pt x="9038" y="14958"/>
                  <a:pt x="10074" y="14958"/>
                </a:cubicBezTo>
                <a:cubicBezTo>
                  <a:pt x="10415" y="14958"/>
                  <a:pt x="10750" y="14897"/>
                  <a:pt x="11077" y="14743"/>
                </a:cubicBezTo>
                <a:cubicBezTo>
                  <a:pt x="11908" y="15991"/>
                  <a:pt x="12948" y="17169"/>
                  <a:pt x="13988" y="18347"/>
                </a:cubicBezTo>
                <a:cubicBezTo>
                  <a:pt x="13988" y="18486"/>
                  <a:pt x="14057" y="18625"/>
                  <a:pt x="14127" y="18763"/>
                </a:cubicBezTo>
                <a:cubicBezTo>
                  <a:pt x="14161" y="18833"/>
                  <a:pt x="14213" y="18867"/>
                  <a:pt x="14265" y="18867"/>
                </a:cubicBezTo>
                <a:cubicBezTo>
                  <a:pt x="14317" y="18867"/>
                  <a:pt x="14369" y="18833"/>
                  <a:pt x="14404" y="18763"/>
                </a:cubicBezTo>
                <a:lnTo>
                  <a:pt x="16276" y="20843"/>
                </a:lnTo>
                <a:cubicBezTo>
                  <a:pt x="15236" y="20774"/>
                  <a:pt x="14265" y="20080"/>
                  <a:pt x="13364" y="19665"/>
                </a:cubicBezTo>
                <a:cubicBezTo>
                  <a:pt x="12394" y="19249"/>
                  <a:pt x="11493" y="18902"/>
                  <a:pt x="10661" y="18486"/>
                </a:cubicBezTo>
                <a:cubicBezTo>
                  <a:pt x="11264" y="17823"/>
                  <a:pt x="10765" y="16372"/>
                  <a:pt x="9803" y="16372"/>
                </a:cubicBezTo>
                <a:cubicBezTo>
                  <a:pt x="9659" y="16372"/>
                  <a:pt x="9506" y="16404"/>
                  <a:pt x="9344" y="16476"/>
                </a:cubicBezTo>
                <a:cubicBezTo>
                  <a:pt x="8271" y="16981"/>
                  <a:pt x="8519" y="18749"/>
                  <a:pt x="9566" y="18749"/>
                </a:cubicBezTo>
                <a:cubicBezTo>
                  <a:pt x="9669" y="18749"/>
                  <a:pt x="9780" y="18731"/>
                  <a:pt x="9898" y="18694"/>
                </a:cubicBezTo>
                <a:cubicBezTo>
                  <a:pt x="9968" y="18833"/>
                  <a:pt x="10037" y="18902"/>
                  <a:pt x="10176" y="18971"/>
                </a:cubicBezTo>
                <a:cubicBezTo>
                  <a:pt x="10314" y="18971"/>
                  <a:pt x="10453" y="18902"/>
                  <a:pt x="10522" y="18833"/>
                </a:cubicBezTo>
                <a:cubicBezTo>
                  <a:pt x="11631" y="19387"/>
                  <a:pt x="12810" y="19872"/>
                  <a:pt x="13988" y="20358"/>
                </a:cubicBezTo>
                <a:cubicBezTo>
                  <a:pt x="14694" y="20652"/>
                  <a:pt x="15251" y="21096"/>
                  <a:pt x="15997" y="21096"/>
                </a:cubicBezTo>
                <a:cubicBezTo>
                  <a:pt x="16129" y="21096"/>
                  <a:pt x="16268" y="21082"/>
                  <a:pt x="16414" y="21051"/>
                </a:cubicBezTo>
                <a:cubicBezTo>
                  <a:pt x="18216" y="22992"/>
                  <a:pt x="19880" y="25071"/>
                  <a:pt x="21266" y="27290"/>
                </a:cubicBezTo>
                <a:cubicBezTo>
                  <a:pt x="20643" y="28607"/>
                  <a:pt x="20227" y="29924"/>
                  <a:pt x="20019" y="31310"/>
                </a:cubicBezTo>
                <a:cubicBezTo>
                  <a:pt x="18494" y="30894"/>
                  <a:pt x="16622" y="30548"/>
                  <a:pt x="15444" y="29438"/>
                </a:cubicBezTo>
                <a:cubicBezTo>
                  <a:pt x="16276" y="28953"/>
                  <a:pt x="15998" y="27359"/>
                  <a:pt x="14751" y="27151"/>
                </a:cubicBezTo>
                <a:cubicBezTo>
                  <a:pt x="14631" y="27129"/>
                  <a:pt x="14517" y="27119"/>
                  <a:pt x="14410" y="27119"/>
                </a:cubicBezTo>
                <a:cubicBezTo>
                  <a:pt x="12828" y="27119"/>
                  <a:pt x="12657" y="29305"/>
                  <a:pt x="14264" y="29305"/>
                </a:cubicBezTo>
                <a:cubicBezTo>
                  <a:pt x="14309" y="29305"/>
                  <a:pt x="14356" y="29303"/>
                  <a:pt x="14404" y="29300"/>
                </a:cubicBezTo>
                <a:cubicBezTo>
                  <a:pt x="14404" y="29438"/>
                  <a:pt x="14543" y="29646"/>
                  <a:pt x="14751" y="29646"/>
                </a:cubicBezTo>
                <a:lnTo>
                  <a:pt x="15028" y="29646"/>
                </a:lnTo>
                <a:cubicBezTo>
                  <a:pt x="16414" y="30825"/>
                  <a:pt x="18147" y="31449"/>
                  <a:pt x="19949" y="31587"/>
                </a:cubicBezTo>
                <a:cubicBezTo>
                  <a:pt x="19464" y="34360"/>
                  <a:pt x="20157" y="37202"/>
                  <a:pt x="21821" y="39490"/>
                </a:cubicBezTo>
                <a:cubicBezTo>
                  <a:pt x="21821" y="39767"/>
                  <a:pt x="21890" y="40044"/>
                  <a:pt x="21890" y="40321"/>
                </a:cubicBezTo>
                <a:cubicBezTo>
                  <a:pt x="21821" y="40391"/>
                  <a:pt x="21752" y="40529"/>
                  <a:pt x="21682" y="40668"/>
                </a:cubicBezTo>
                <a:cubicBezTo>
                  <a:pt x="21626" y="40780"/>
                  <a:pt x="21796" y="41072"/>
                  <a:pt x="21973" y="41072"/>
                </a:cubicBezTo>
                <a:cubicBezTo>
                  <a:pt x="22015" y="41072"/>
                  <a:pt x="22058" y="41055"/>
                  <a:pt x="22098" y="41015"/>
                </a:cubicBezTo>
                <a:cubicBezTo>
                  <a:pt x="22237" y="41708"/>
                  <a:pt x="22445" y="42470"/>
                  <a:pt x="22653" y="43233"/>
                </a:cubicBezTo>
                <a:cubicBezTo>
                  <a:pt x="21613" y="42124"/>
                  <a:pt x="20365" y="41153"/>
                  <a:pt x="19118" y="40321"/>
                </a:cubicBezTo>
                <a:cubicBezTo>
                  <a:pt x="18494" y="39975"/>
                  <a:pt x="17939" y="39559"/>
                  <a:pt x="17385" y="39143"/>
                </a:cubicBezTo>
                <a:cubicBezTo>
                  <a:pt x="17385" y="39074"/>
                  <a:pt x="17385" y="39004"/>
                  <a:pt x="17315" y="38935"/>
                </a:cubicBezTo>
                <a:cubicBezTo>
                  <a:pt x="15582" y="37341"/>
                  <a:pt x="14820" y="35053"/>
                  <a:pt x="13780" y="32974"/>
                </a:cubicBezTo>
                <a:cubicBezTo>
                  <a:pt x="13087" y="31587"/>
                  <a:pt x="12047" y="30340"/>
                  <a:pt x="10869" y="29369"/>
                </a:cubicBezTo>
                <a:cubicBezTo>
                  <a:pt x="7957" y="26804"/>
                  <a:pt x="4214" y="25279"/>
                  <a:pt x="332" y="25141"/>
                </a:cubicBezTo>
                <a:cubicBezTo>
                  <a:pt x="310" y="25133"/>
                  <a:pt x="288" y="25130"/>
                  <a:pt x="268" y="25130"/>
                </a:cubicBezTo>
                <a:cubicBezTo>
                  <a:pt x="98" y="25130"/>
                  <a:pt x="1" y="25364"/>
                  <a:pt x="124" y="25487"/>
                </a:cubicBezTo>
                <a:cubicBezTo>
                  <a:pt x="3244" y="28191"/>
                  <a:pt x="4422" y="32350"/>
                  <a:pt x="7264" y="35192"/>
                </a:cubicBezTo>
                <a:cubicBezTo>
                  <a:pt x="9968" y="37895"/>
                  <a:pt x="13988" y="37826"/>
                  <a:pt x="17107" y="39490"/>
                </a:cubicBezTo>
                <a:lnTo>
                  <a:pt x="17454" y="39698"/>
                </a:lnTo>
                <a:cubicBezTo>
                  <a:pt x="20504" y="41777"/>
                  <a:pt x="23207" y="44273"/>
                  <a:pt x="25426" y="47253"/>
                </a:cubicBezTo>
                <a:cubicBezTo>
                  <a:pt x="26465" y="48640"/>
                  <a:pt x="27297" y="50095"/>
                  <a:pt x="28129" y="51620"/>
                </a:cubicBezTo>
                <a:cubicBezTo>
                  <a:pt x="27297" y="50927"/>
                  <a:pt x="26465" y="50303"/>
                  <a:pt x="25495" y="49749"/>
                </a:cubicBezTo>
                <a:cubicBezTo>
                  <a:pt x="25495" y="49749"/>
                  <a:pt x="25495" y="49679"/>
                  <a:pt x="25426" y="49679"/>
                </a:cubicBezTo>
                <a:cubicBezTo>
                  <a:pt x="21952" y="46369"/>
                  <a:pt x="17204" y="40721"/>
                  <a:pt x="12146" y="40721"/>
                </a:cubicBezTo>
                <a:cubicBezTo>
                  <a:pt x="10743" y="40721"/>
                  <a:pt x="9317" y="41155"/>
                  <a:pt x="7888" y="42193"/>
                </a:cubicBezTo>
                <a:cubicBezTo>
                  <a:pt x="7868" y="42152"/>
                  <a:pt x="7841" y="42136"/>
                  <a:pt x="7816" y="42136"/>
                </a:cubicBezTo>
                <a:cubicBezTo>
                  <a:pt x="7755" y="42136"/>
                  <a:pt x="7700" y="42234"/>
                  <a:pt x="7749" y="42332"/>
                </a:cubicBezTo>
                <a:cubicBezTo>
                  <a:pt x="7680" y="42401"/>
                  <a:pt x="7611" y="42401"/>
                  <a:pt x="7541" y="42470"/>
                </a:cubicBezTo>
                <a:cubicBezTo>
                  <a:pt x="7308" y="42645"/>
                  <a:pt x="7467" y="42918"/>
                  <a:pt x="7647" y="42918"/>
                </a:cubicBezTo>
                <a:cubicBezTo>
                  <a:pt x="7681" y="42918"/>
                  <a:pt x="7716" y="42908"/>
                  <a:pt x="7749" y="42886"/>
                </a:cubicBezTo>
                <a:lnTo>
                  <a:pt x="8096" y="42609"/>
                </a:lnTo>
                <a:cubicBezTo>
                  <a:pt x="10383" y="45035"/>
                  <a:pt x="13018" y="47045"/>
                  <a:pt x="15860" y="48709"/>
                </a:cubicBezTo>
                <a:cubicBezTo>
                  <a:pt x="17523" y="49616"/>
                  <a:pt x="19249" y="49637"/>
                  <a:pt x="20980" y="49637"/>
                </a:cubicBezTo>
                <a:cubicBezTo>
                  <a:pt x="21062" y="49637"/>
                  <a:pt x="21145" y="49637"/>
                  <a:pt x="21227" y="49637"/>
                </a:cubicBezTo>
                <a:cubicBezTo>
                  <a:pt x="22588" y="49637"/>
                  <a:pt x="23950" y="49650"/>
                  <a:pt x="25287" y="50095"/>
                </a:cubicBezTo>
                <a:lnTo>
                  <a:pt x="25426" y="50095"/>
                </a:lnTo>
                <a:cubicBezTo>
                  <a:pt x="26535" y="50719"/>
                  <a:pt x="27574" y="51482"/>
                  <a:pt x="28545" y="52383"/>
                </a:cubicBezTo>
                <a:cubicBezTo>
                  <a:pt x="29377" y="54116"/>
                  <a:pt x="30209" y="55987"/>
                  <a:pt x="30902" y="57790"/>
                </a:cubicBezTo>
                <a:cubicBezTo>
                  <a:pt x="30926" y="57862"/>
                  <a:pt x="30984" y="57893"/>
                  <a:pt x="31046" y="57893"/>
                </a:cubicBezTo>
                <a:cubicBezTo>
                  <a:pt x="31162" y="57893"/>
                  <a:pt x="31293" y="57787"/>
                  <a:pt x="31248" y="57651"/>
                </a:cubicBezTo>
                <a:cubicBezTo>
                  <a:pt x="29446" y="52660"/>
                  <a:pt x="26951" y="47531"/>
                  <a:pt x="23207" y="43579"/>
                </a:cubicBezTo>
                <a:cubicBezTo>
                  <a:pt x="22861" y="42609"/>
                  <a:pt x="22653" y="41638"/>
                  <a:pt x="22445" y="40599"/>
                </a:cubicBezTo>
                <a:cubicBezTo>
                  <a:pt x="23693" y="38242"/>
                  <a:pt x="24594" y="35677"/>
                  <a:pt x="25218" y="33043"/>
                </a:cubicBezTo>
                <a:cubicBezTo>
                  <a:pt x="27228" y="36370"/>
                  <a:pt x="28822" y="39836"/>
                  <a:pt x="30070" y="43441"/>
                </a:cubicBezTo>
                <a:cubicBezTo>
                  <a:pt x="30070" y="43579"/>
                  <a:pt x="30139" y="43649"/>
                  <a:pt x="30209" y="43787"/>
                </a:cubicBezTo>
                <a:cubicBezTo>
                  <a:pt x="28406" y="42678"/>
                  <a:pt x="27089" y="40945"/>
                  <a:pt x="25356" y="39767"/>
                </a:cubicBezTo>
                <a:cubicBezTo>
                  <a:pt x="25336" y="39747"/>
                  <a:pt x="25310" y="39738"/>
                  <a:pt x="25283" y="39738"/>
                </a:cubicBezTo>
                <a:cubicBezTo>
                  <a:pt x="25218" y="39738"/>
                  <a:pt x="25148" y="39787"/>
                  <a:pt x="25148" y="39836"/>
                </a:cubicBezTo>
                <a:cubicBezTo>
                  <a:pt x="25110" y="39811"/>
                  <a:pt x="25067" y="39799"/>
                  <a:pt x="25024" y="39799"/>
                </a:cubicBezTo>
                <a:cubicBezTo>
                  <a:pt x="24832" y="39799"/>
                  <a:pt x="24632" y="40026"/>
                  <a:pt x="24802" y="40252"/>
                </a:cubicBezTo>
                <a:lnTo>
                  <a:pt x="24871" y="40252"/>
                </a:lnTo>
                <a:cubicBezTo>
                  <a:pt x="25010" y="40460"/>
                  <a:pt x="25148" y="40529"/>
                  <a:pt x="25356" y="40668"/>
                </a:cubicBezTo>
                <a:cubicBezTo>
                  <a:pt x="25356" y="40668"/>
                  <a:pt x="25426" y="40737"/>
                  <a:pt x="25426" y="40807"/>
                </a:cubicBezTo>
                <a:cubicBezTo>
                  <a:pt x="25460" y="40876"/>
                  <a:pt x="25547" y="40911"/>
                  <a:pt x="25625" y="40911"/>
                </a:cubicBezTo>
                <a:cubicBezTo>
                  <a:pt x="25703" y="40911"/>
                  <a:pt x="25772" y="40876"/>
                  <a:pt x="25772" y="40807"/>
                </a:cubicBezTo>
                <a:cubicBezTo>
                  <a:pt x="25911" y="40737"/>
                  <a:pt x="25911" y="40599"/>
                  <a:pt x="25841" y="40529"/>
                </a:cubicBezTo>
                <a:lnTo>
                  <a:pt x="25703" y="40460"/>
                </a:lnTo>
                <a:cubicBezTo>
                  <a:pt x="25634" y="40321"/>
                  <a:pt x="25564" y="40252"/>
                  <a:pt x="25495" y="40113"/>
                </a:cubicBezTo>
                <a:cubicBezTo>
                  <a:pt x="25484" y="40081"/>
                  <a:pt x="25488" y="40067"/>
                  <a:pt x="25504" y="40067"/>
                </a:cubicBezTo>
                <a:cubicBezTo>
                  <a:pt x="25585" y="40067"/>
                  <a:pt x="25980" y="40471"/>
                  <a:pt x="25980" y="40529"/>
                </a:cubicBezTo>
                <a:cubicBezTo>
                  <a:pt x="26535" y="40945"/>
                  <a:pt x="27020" y="41500"/>
                  <a:pt x="27574" y="41985"/>
                </a:cubicBezTo>
                <a:cubicBezTo>
                  <a:pt x="28337" y="42817"/>
                  <a:pt x="29307" y="43510"/>
                  <a:pt x="30278" y="44134"/>
                </a:cubicBezTo>
                <a:cubicBezTo>
                  <a:pt x="31318" y="48085"/>
                  <a:pt x="31664" y="52175"/>
                  <a:pt x="31387" y="56265"/>
                </a:cubicBezTo>
                <a:cubicBezTo>
                  <a:pt x="31387" y="56750"/>
                  <a:pt x="31318" y="57304"/>
                  <a:pt x="31318" y="57790"/>
                </a:cubicBezTo>
                <a:cubicBezTo>
                  <a:pt x="31318" y="57859"/>
                  <a:pt x="31318" y="57859"/>
                  <a:pt x="31318" y="57928"/>
                </a:cubicBezTo>
                <a:lnTo>
                  <a:pt x="31318" y="58344"/>
                </a:lnTo>
                <a:cubicBezTo>
                  <a:pt x="31318" y="58414"/>
                  <a:pt x="31318" y="58414"/>
                  <a:pt x="31318" y="58483"/>
                </a:cubicBezTo>
                <a:cubicBezTo>
                  <a:pt x="31110" y="65276"/>
                  <a:pt x="31734" y="72208"/>
                  <a:pt x="36378" y="77615"/>
                </a:cubicBezTo>
                <a:cubicBezTo>
                  <a:pt x="36437" y="77674"/>
                  <a:pt x="36507" y="77699"/>
                  <a:pt x="36572" y="77699"/>
                </a:cubicBezTo>
                <a:cubicBezTo>
                  <a:pt x="36738" y="77699"/>
                  <a:pt x="36873" y="77536"/>
                  <a:pt x="36724" y="77338"/>
                </a:cubicBezTo>
                <a:cubicBezTo>
                  <a:pt x="33397" y="73456"/>
                  <a:pt x="32357" y="68950"/>
                  <a:pt x="32011" y="64306"/>
                </a:cubicBezTo>
                <a:cubicBezTo>
                  <a:pt x="33120" y="63682"/>
                  <a:pt x="33328" y="62226"/>
                  <a:pt x="33744" y="61048"/>
                </a:cubicBezTo>
                <a:cubicBezTo>
                  <a:pt x="33764" y="61068"/>
                  <a:pt x="33790" y="61076"/>
                  <a:pt x="33819" y="61076"/>
                </a:cubicBezTo>
                <a:cubicBezTo>
                  <a:pt x="33888" y="61076"/>
                  <a:pt x="33972" y="61027"/>
                  <a:pt x="34021" y="60978"/>
                </a:cubicBezTo>
                <a:cubicBezTo>
                  <a:pt x="34160" y="60770"/>
                  <a:pt x="34160" y="60493"/>
                  <a:pt x="34021" y="60285"/>
                </a:cubicBezTo>
                <a:cubicBezTo>
                  <a:pt x="33986" y="60216"/>
                  <a:pt x="33917" y="60181"/>
                  <a:pt x="33848" y="60181"/>
                </a:cubicBezTo>
                <a:cubicBezTo>
                  <a:pt x="33778" y="60181"/>
                  <a:pt x="33709" y="60216"/>
                  <a:pt x="33674" y="60285"/>
                </a:cubicBezTo>
                <a:cubicBezTo>
                  <a:pt x="33397" y="60909"/>
                  <a:pt x="33189" y="61533"/>
                  <a:pt x="32981" y="62226"/>
                </a:cubicBezTo>
                <a:cubicBezTo>
                  <a:pt x="32843" y="62850"/>
                  <a:pt x="32496" y="63474"/>
                  <a:pt x="32011" y="63959"/>
                </a:cubicBezTo>
                <a:cubicBezTo>
                  <a:pt x="31872" y="62226"/>
                  <a:pt x="31872" y="60493"/>
                  <a:pt x="31872" y="58622"/>
                </a:cubicBezTo>
                <a:lnTo>
                  <a:pt x="31872" y="58622"/>
                </a:lnTo>
                <a:cubicBezTo>
                  <a:pt x="31892" y="58642"/>
                  <a:pt x="31919" y="58650"/>
                  <a:pt x="31946" y="58650"/>
                </a:cubicBezTo>
                <a:cubicBezTo>
                  <a:pt x="32011" y="58650"/>
                  <a:pt x="32080" y="58601"/>
                  <a:pt x="32080" y="58552"/>
                </a:cubicBezTo>
                <a:cubicBezTo>
                  <a:pt x="33744" y="56265"/>
                  <a:pt x="34784" y="53561"/>
                  <a:pt x="35199" y="50789"/>
                </a:cubicBezTo>
                <a:cubicBezTo>
                  <a:pt x="35407" y="50650"/>
                  <a:pt x="35546" y="50511"/>
                  <a:pt x="35615" y="50303"/>
                </a:cubicBezTo>
                <a:cubicBezTo>
                  <a:pt x="36170" y="49471"/>
                  <a:pt x="36724" y="48640"/>
                  <a:pt x="37348" y="47877"/>
                </a:cubicBezTo>
                <a:cubicBezTo>
                  <a:pt x="37834" y="47253"/>
                  <a:pt x="38319" y="46560"/>
                  <a:pt x="38804" y="45936"/>
                </a:cubicBezTo>
                <a:lnTo>
                  <a:pt x="38804" y="46214"/>
                </a:lnTo>
                <a:cubicBezTo>
                  <a:pt x="38804" y="46254"/>
                  <a:pt x="38896" y="46294"/>
                  <a:pt x="38975" y="46294"/>
                </a:cubicBezTo>
                <a:cubicBezTo>
                  <a:pt x="39032" y="46294"/>
                  <a:pt x="39081" y="46272"/>
                  <a:pt x="39081" y="46214"/>
                </a:cubicBezTo>
                <a:cubicBezTo>
                  <a:pt x="39151" y="45936"/>
                  <a:pt x="39151" y="45728"/>
                  <a:pt x="39081" y="45451"/>
                </a:cubicBezTo>
                <a:cubicBezTo>
                  <a:pt x="39081" y="45451"/>
                  <a:pt x="39151" y="45382"/>
                  <a:pt x="39220" y="45312"/>
                </a:cubicBezTo>
                <a:cubicBezTo>
                  <a:pt x="39289" y="45243"/>
                  <a:pt x="39289" y="45174"/>
                  <a:pt x="39220" y="45104"/>
                </a:cubicBezTo>
                <a:lnTo>
                  <a:pt x="39012" y="44966"/>
                </a:lnTo>
                <a:cubicBezTo>
                  <a:pt x="38943" y="44966"/>
                  <a:pt x="38804" y="44966"/>
                  <a:pt x="38804" y="45104"/>
                </a:cubicBezTo>
                <a:cubicBezTo>
                  <a:pt x="38735" y="45243"/>
                  <a:pt x="38735" y="45451"/>
                  <a:pt x="38804" y="45590"/>
                </a:cubicBezTo>
                <a:cubicBezTo>
                  <a:pt x="38596" y="45798"/>
                  <a:pt x="38388" y="45936"/>
                  <a:pt x="38319" y="46075"/>
                </a:cubicBezTo>
                <a:cubicBezTo>
                  <a:pt x="37834" y="46699"/>
                  <a:pt x="37348" y="47392"/>
                  <a:pt x="36863" y="48016"/>
                </a:cubicBezTo>
                <a:cubicBezTo>
                  <a:pt x="36516" y="48570"/>
                  <a:pt x="36101" y="48986"/>
                  <a:pt x="35754" y="49471"/>
                </a:cubicBezTo>
                <a:cubicBezTo>
                  <a:pt x="35685" y="49541"/>
                  <a:pt x="35477" y="49887"/>
                  <a:pt x="35338" y="50165"/>
                </a:cubicBezTo>
                <a:cubicBezTo>
                  <a:pt x="35338" y="49818"/>
                  <a:pt x="35407" y="49541"/>
                  <a:pt x="35477" y="49264"/>
                </a:cubicBezTo>
                <a:cubicBezTo>
                  <a:pt x="35546" y="49194"/>
                  <a:pt x="35615" y="49125"/>
                  <a:pt x="35546" y="49056"/>
                </a:cubicBezTo>
                <a:lnTo>
                  <a:pt x="35546" y="48986"/>
                </a:lnTo>
                <a:cubicBezTo>
                  <a:pt x="35685" y="47946"/>
                  <a:pt x="35823" y="46976"/>
                  <a:pt x="35962" y="46006"/>
                </a:cubicBezTo>
                <a:cubicBezTo>
                  <a:pt x="36031" y="46006"/>
                  <a:pt x="36031" y="45936"/>
                  <a:pt x="36031" y="45867"/>
                </a:cubicBezTo>
                <a:lnTo>
                  <a:pt x="36031" y="45798"/>
                </a:lnTo>
                <a:lnTo>
                  <a:pt x="36170" y="44758"/>
                </a:lnTo>
                <a:cubicBezTo>
                  <a:pt x="37903" y="43995"/>
                  <a:pt x="38735" y="42193"/>
                  <a:pt x="39497" y="40599"/>
                </a:cubicBezTo>
                <a:cubicBezTo>
                  <a:pt x="39566" y="40599"/>
                  <a:pt x="39636" y="40599"/>
                  <a:pt x="39636" y="40529"/>
                </a:cubicBezTo>
                <a:lnTo>
                  <a:pt x="39705" y="40460"/>
                </a:lnTo>
                <a:lnTo>
                  <a:pt x="39844" y="40460"/>
                </a:lnTo>
                <a:cubicBezTo>
                  <a:pt x="40052" y="40460"/>
                  <a:pt x="40190" y="40391"/>
                  <a:pt x="40398" y="40321"/>
                </a:cubicBezTo>
                <a:cubicBezTo>
                  <a:pt x="40953" y="39975"/>
                  <a:pt x="41091" y="39212"/>
                  <a:pt x="40814" y="38658"/>
                </a:cubicBezTo>
                <a:cubicBezTo>
                  <a:pt x="40595" y="38438"/>
                  <a:pt x="40292" y="38302"/>
                  <a:pt x="39994" y="38302"/>
                </a:cubicBezTo>
                <a:cubicBezTo>
                  <a:pt x="39821" y="38302"/>
                  <a:pt x="39650" y="38348"/>
                  <a:pt x="39497" y="38450"/>
                </a:cubicBezTo>
                <a:cubicBezTo>
                  <a:pt x="39151" y="38658"/>
                  <a:pt x="39012" y="39004"/>
                  <a:pt x="39081" y="39351"/>
                </a:cubicBezTo>
                <a:cubicBezTo>
                  <a:pt x="39081" y="39351"/>
                  <a:pt x="39012" y="39420"/>
                  <a:pt x="39012" y="39490"/>
                </a:cubicBezTo>
                <a:cubicBezTo>
                  <a:pt x="38943" y="39767"/>
                  <a:pt x="39012" y="39975"/>
                  <a:pt x="39220" y="40183"/>
                </a:cubicBezTo>
                <a:cubicBezTo>
                  <a:pt x="38527" y="41846"/>
                  <a:pt x="37695" y="43649"/>
                  <a:pt x="36101" y="44481"/>
                </a:cubicBezTo>
                <a:cubicBezTo>
                  <a:pt x="36239" y="43857"/>
                  <a:pt x="36309" y="43233"/>
                  <a:pt x="36447" y="42609"/>
                </a:cubicBezTo>
                <a:cubicBezTo>
                  <a:pt x="37071" y="42470"/>
                  <a:pt x="37418" y="41846"/>
                  <a:pt x="37626" y="41223"/>
                </a:cubicBezTo>
                <a:cubicBezTo>
                  <a:pt x="37660" y="41292"/>
                  <a:pt x="37712" y="41327"/>
                  <a:pt x="37764" y="41327"/>
                </a:cubicBezTo>
                <a:cubicBezTo>
                  <a:pt x="37816" y="41327"/>
                  <a:pt x="37868" y="41292"/>
                  <a:pt x="37903" y="41223"/>
                </a:cubicBezTo>
                <a:cubicBezTo>
                  <a:pt x="38041" y="40876"/>
                  <a:pt x="37972" y="40460"/>
                  <a:pt x="37764" y="40113"/>
                </a:cubicBezTo>
                <a:cubicBezTo>
                  <a:pt x="37703" y="39992"/>
                  <a:pt x="37603" y="39937"/>
                  <a:pt x="37503" y="39937"/>
                </a:cubicBezTo>
                <a:cubicBezTo>
                  <a:pt x="37375" y="39937"/>
                  <a:pt x="37249" y="40027"/>
                  <a:pt x="37210" y="40183"/>
                </a:cubicBezTo>
                <a:cubicBezTo>
                  <a:pt x="37140" y="40321"/>
                  <a:pt x="37140" y="40529"/>
                  <a:pt x="37140" y="40668"/>
                </a:cubicBezTo>
                <a:cubicBezTo>
                  <a:pt x="37140" y="40737"/>
                  <a:pt x="37140" y="40807"/>
                  <a:pt x="37140" y="40807"/>
                </a:cubicBezTo>
                <a:cubicBezTo>
                  <a:pt x="37002" y="41223"/>
                  <a:pt x="36794" y="41638"/>
                  <a:pt x="36516" y="41985"/>
                </a:cubicBezTo>
                <a:cubicBezTo>
                  <a:pt x="36863" y="40252"/>
                  <a:pt x="37418" y="38588"/>
                  <a:pt x="38180" y="36994"/>
                </a:cubicBezTo>
                <a:cubicBezTo>
                  <a:pt x="38249" y="37063"/>
                  <a:pt x="38249" y="37133"/>
                  <a:pt x="38319" y="37133"/>
                </a:cubicBezTo>
                <a:cubicBezTo>
                  <a:pt x="38482" y="37264"/>
                  <a:pt x="38677" y="37333"/>
                  <a:pt x="38873" y="37333"/>
                </a:cubicBezTo>
                <a:cubicBezTo>
                  <a:pt x="39093" y="37333"/>
                  <a:pt x="39314" y="37246"/>
                  <a:pt x="39497" y="37063"/>
                </a:cubicBezTo>
                <a:cubicBezTo>
                  <a:pt x="40052" y="36648"/>
                  <a:pt x="40052" y="35746"/>
                  <a:pt x="39497" y="35331"/>
                </a:cubicBezTo>
                <a:cubicBezTo>
                  <a:pt x="39186" y="35064"/>
                  <a:pt x="38847" y="34940"/>
                  <a:pt x="38497" y="34940"/>
                </a:cubicBezTo>
                <a:cubicBezTo>
                  <a:pt x="38301" y="34940"/>
                  <a:pt x="38102" y="34979"/>
                  <a:pt x="37903" y="35053"/>
                </a:cubicBezTo>
                <a:cubicBezTo>
                  <a:pt x="37279" y="35400"/>
                  <a:pt x="37210" y="36232"/>
                  <a:pt x="37834" y="36648"/>
                </a:cubicBezTo>
                <a:lnTo>
                  <a:pt x="37903" y="36648"/>
                </a:lnTo>
                <a:cubicBezTo>
                  <a:pt x="37002" y="38450"/>
                  <a:pt x="36378" y="40391"/>
                  <a:pt x="36031" y="42401"/>
                </a:cubicBezTo>
                <a:cubicBezTo>
                  <a:pt x="35823" y="43233"/>
                  <a:pt x="35685" y="44134"/>
                  <a:pt x="35615" y="44966"/>
                </a:cubicBezTo>
                <a:cubicBezTo>
                  <a:pt x="35061" y="43649"/>
                  <a:pt x="34298" y="42401"/>
                  <a:pt x="33744" y="41153"/>
                </a:cubicBezTo>
                <a:cubicBezTo>
                  <a:pt x="33744" y="41084"/>
                  <a:pt x="33744" y="41084"/>
                  <a:pt x="33744" y="41015"/>
                </a:cubicBezTo>
                <a:cubicBezTo>
                  <a:pt x="33744" y="40876"/>
                  <a:pt x="33674" y="40737"/>
                  <a:pt x="33605" y="40599"/>
                </a:cubicBezTo>
                <a:cubicBezTo>
                  <a:pt x="34160" y="40044"/>
                  <a:pt x="34229" y="39212"/>
                  <a:pt x="33813" y="38588"/>
                </a:cubicBezTo>
                <a:cubicBezTo>
                  <a:pt x="33605" y="38450"/>
                  <a:pt x="33362" y="38381"/>
                  <a:pt x="33120" y="38381"/>
                </a:cubicBezTo>
                <a:cubicBezTo>
                  <a:pt x="32877" y="38381"/>
                  <a:pt x="32635" y="38450"/>
                  <a:pt x="32427" y="38588"/>
                </a:cubicBezTo>
                <a:cubicBezTo>
                  <a:pt x="32149" y="38796"/>
                  <a:pt x="32011" y="39143"/>
                  <a:pt x="32149" y="39490"/>
                </a:cubicBezTo>
                <a:cubicBezTo>
                  <a:pt x="32080" y="39490"/>
                  <a:pt x="31941" y="39559"/>
                  <a:pt x="32011" y="39628"/>
                </a:cubicBezTo>
                <a:cubicBezTo>
                  <a:pt x="32142" y="40217"/>
                  <a:pt x="32580" y="40743"/>
                  <a:pt x="33095" y="40743"/>
                </a:cubicBezTo>
                <a:cubicBezTo>
                  <a:pt x="33126" y="40743"/>
                  <a:pt x="33158" y="40741"/>
                  <a:pt x="33189" y="40737"/>
                </a:cubicBezTo>
                <a:cubicBezTo>
                  <a:pt x="33813" y="42401"/>
                  <a:pt x="34645" y="43995"/>
                  <a:pt x="35477" y="45520"/>
                </a:cubicBezTo>
                <a:lnTo>
                  <a:pt x="35407" y="46075"/>
                </a:lnTo>
                <a:lnTo>
                  <a:pt x="35061" y="48224"/>
                </a:lnTo>
                <a:cubicBezTo>
                  <a:pt x="35061" y="48154"/>
                  <a:pt x="34991" y="48016"/>
                  <a:pt x="34991" y="47877"/>
                </a:cubicBezTo>
                <a:cubicBezTo>
                  <a:pt x="34957" y="47808"/>
                  <a:pt x="34887" y="47773"/>
                  <a:pt x="34818" y="47773"/>
                </a:cubicBezTo>
                <a:cubicBezTo>
                  <a:pt x="34749" y="47773"/>
                  <a:pt x="34680" y="47808"/>
                  <a:pt x="34645" y="47877"/>
                </a:cubicBezTo>
                <a:cubicBezTo>
                  <a:pt x="34506" y="47739"/>
                  <a:pt x="34437" y="47600"/>
                  <a:pt x="34298" y="47461"/>
                </a:cubicBezTo>
                <a:cubicBezTo>
                  <a:pt x="34021" y="47045"/>
                  <a:pt x="33744" y="46629"/>
                  <a:pt x="33536" y="46214"/>
                </a:cubicBezTo>
                <a:lnTo>
                  <a:pt x="33605" y="46214"/>
                </a:lnTo>
                <a:cubicBezTo>
                  <a:pt x="33674" y="46214"/>
                  <a:pt x="33744" y="46144"/>
                  <a:pt x="33674" y="46075"/>
                </a:cubicBezTo>
                <a:cubicBezTo>
                  <a:pt x="33674" y="45936"/>
                  <a:pt x="33605" y="45659"/>
                  <a:pt x="33536" y="45590"/>
                </a:cubicBezTo>
                <a:cubicBezTo>
                  <a:pt x="34090" y="45243"/>
                  <a:pt x="34160" y="44550"/>
                  <a:pt x="33813" y="44134"/>
                </a:cubicBezTo>
                <a:cubicBezTo>
                  <a:pt x="33585" y="43792"/>
                  <a:pt x="33216" y="43543"/>
                  <a:pt x="32822" y="43543"/>
                </a:cubicBezTo>
                <a:cubicBezTo>
                  <a:pt x="32737" y="43543"/>
                  <a:pt x="32651" y="43555"/>
                  <a:pt x="32565" y="43579"/>
                </a:cubicBezTo>
                <a:cubicBezTo>
                  <a:pt x="32288" y="43649"/>
                  <a:pt x="32149" y="43787"/>
                  <a:pt x="32080" y="44065"/>
                </a:cubicBezTo>
                <a:cubicBezTo>
                  <a:pt x="32011" y="44342"/>
                  <a:pt x="32080" y="44689"/>
                  <a:pt x="32288" y="44966"/>
                </a:cubicBezTo>
                <a:cubicBezTo>
                  <a:pt x="32288" y="45035"/>
                  <a:pt x="32323" y="45070"/>
                  <a:pt x="32366" y="45070"/>
                </a:cubicBezTo>
                <a:cubicBezTo>
                  <a:pt x="32409" y="45070"/>
                  <a:pt x="32461" y="45035"/>
                  <a:pt x="32496" y="44966"/>
                </a:cubicBezTo>
                <a:cubicBezTo>
                  <a:pt x="32496" y="44758"/>
                  <a:pt x="32496" y="44550"/>
                  <a:pt x="32565" y="44411"/>
                </a:cubicBezTo>
                <a:lnTo>
                  <a:pt x="32635" y="44203"/>
                </a:lnTo>
                <a:lnTo>
                  <a:pt x="32912" y="44203"/>
                </a:lnTo>
                <a:cubicBezTo>
                  <a:pt x="33051" y="44203"/>
                  <a:pt x="33189" y="44273"/>
                  <a:pt x="33259" y="44411"/>
                </a:cubicBezTo>
                <a:cubicBezTo>
                  <a:pt x="33466" y="44550"/>
                  <a:pt x="33536" y="44758"/>
                  <a:pt x="33397" y="44966"/>
                </a:cubicBezTo>
                <a:cubicBezTo>
                  <a:pt x="33337" y="45085"/>
                  <a:pt x="33174" y="45257"/>
                  <a:pt x="33041" y="45257"/>
                </a:cubicBezTo>
                <a:cubicBezTo>
                  <a:pt x="33020" y="45257"/>
                  <a:pt x="33000" y="45253"/>
                  <a:pt x="32981" y="45243"/>
                </a:cubicBezTo>
                <a:cubicBezTo>
                  <a:pt x="32843" y="45243"/>
                  <a:pt x="32773" y="44896"/>
                  <a:pt x="32773" y="44758"/>
                </a:cubicBezTo>
                <a:cubicBezTo>
                  <a:pt x="32739" y="44723"/>
                  <a:pt x="32687" y="44706"/>
                  <a:pt x="32643" y="44706"/>
                </a:cubicBezTo>
                <a:cubicBezTo>
                  <a:pt x="32600" y="44706"/>
                  <a:pt x="32565" y="44723"/>
                  <a:pt x="32565" y="44758"/>
                </a:cubicBezTo>
                <a:cubicBezTo>
                  <a:pt x="32427" y="45035"/>
                  <a:pt x="32496" y="45312"/>
                  <a:pt x="32635" y="45590"/>
                </a:cubicBezTo>
                <a:cubicBezTo>
                  <a:pt x="32773" y="45728"/>
                  <a:pt x="32981" y="45798"/>
                  <a:pt x="33189" y="45798"/>
                </a:cubicBezTo>
                <a:cubicBezTo>
                  <a:pt x="32912" y="46144"/>
                  <a:pt x="33259" y="46560"/>
                  <a:pt x="33466" y="46907"/>
                </a:cubicBezTo>
                <a:cubicBezTo>
                  <a:pt x="33952" y="47669"/>
                  <a:pt x="34506" y="48432"/>
                  <a:pt x="35130" y="49125"/>
                </a:cubicBezTo>
                <a:cubicBezTo>
                  <a:pt x="34991" y="50095"/>
                  <a:pt x="34784" y="50996"/>
                  <a:pt x="34576" y="51967"/>
                </a:cubicBezTo>
                <a:cubicBezTo>
                  <a:pt x="34368" y="53007"/>
                  <a:pt x="34021" y="54047"/>
                  <a:pt x="33605" y="55017"/>
                </a:cubicBezTo>
                <a:cubicBezTo>
                  <a:pt x="33259" y="55918"/>
                  <a:pt x="32080" y="56958"/>
                  <a:pt x="32011" y="57928"/>
                </a:cubicBezTo>
                <a:cubicBezTo>
                  <a:pt x="32011" y="57928"/>
                  <a:pt x="31941" y="57859"/>
                  <a:pt x="31941" y="57790"/>
                </a:cubicBezTo>
                <a:cubicBezTo>
                  <a:pt x="31941" y="57790"/>
                  <a:pt x="31872" y="57720"/>
                  <a:pt x="31872" y="57720"/>
                </a:cubicBezTo>
                <a:cubicBezTo>
                  <a:pt x="31872" y="56057"/>
                  <a:pt x="31941" y="54462"/>
                  <a:pt x="31941" y="52799"/>
                </a:cubicBezTo>
                <a:cubicBezTo>
                  <a:pt x="31941" y="49887"/>
                  <a:pt x="31456" y="46976"/>
                  <a:pt x="30624" y="44134"/>
                </a:cubicBezTo>
                <a:cubicBezTo>
                  <a:pt x="30694" y="44065"/>
                  <a:pt x="30694" y="43995"/>
                  <a:pt x="30555" y="43926"/>
                </a:cubicBezTo>
                <a:cubicBezTo>
                  <a:pt x="30209" y="42817"/>
                  <a:pt x="29862" y="41708"/>
                  <a:pt x="29377" y="40599"/>
                </a:cubicBezTo>
                <a:cubicBezTo>
                  <a:pt x="29238" y="39836"/>
                  <a:pt x="29238" y="39004"/>
                  <a:pt x="29307" y="38242"/>
                </a:cubicBezTo>
                <a:lnTo>
                  <a:pt x="29307" y="38242"/>
                </a:lnTo>
                <a:cubicBezTo>
                  <a:pt x="29342" y="38277"/>
                  <a:pt x="29377" y="38294"/>
                  <a:pt x="29411" y="38294"/>
                </a:cubicBezTo>
                <a:cubicBezTo>
                  <a:pt x="29446" y="38294"/>
                  <a:pt x="29481" y="38277"/>
                  <a:pt x="29515" y="38242"/>
                </a:cubicBezTo>
                <a:cubicBezTo>
                  <a:pt x="30139" y="35677"/>
                  <a:pt x="32635" y="34429"/>
                  <a:pt x="34714" y="32974"/>
                </a:cubicBezTo>
                <a:cubicBezTo>
                  <a:pt x="36378" y="31726"/>
                  <a:pt x="37556" y="29993"/>
                  <a:pt x="38180" y="27983"/>
                </a:cubicBezTo>
                <a:cubicBezTo>
                  <a:pt x="39428" y="24378"/>
                  <a:pt x="38735" y="20150"/>
                  <a:pt x="35823" y="17654"/>
                </a:cubicBezTo>
                <a:cubicBezTo>
                  <a:pt x="35823" y="17585"/>
                  <a:pt x="35823" y="17516"/>
                  <a:pt x="35823" y="17516"/>
                </a:cubicBezTo>
                <a:cubicBezTo>
                  <a:pt x="35754" y="17377"/>
                  <a:pt x="35615" y="17377"/>
                  <a:pt x="35546" y="17377"/>
                </a:cubicBezTo>
                <a:cubicBezTo>
                  <a:pt x="35407" y="17308"/>
                  <a:pt x="35269" y="17169"/>
                  <a:pt x="35130" y="17100"/>
                </a:cubicBezTo>
                <a:cubicBezTo>
                  <a:pt x="35091" y="17061"/>
                  <a:pt x="35042" y="17044"/>
                  <a:pt x="34992" y="17044"/>
                </a:cubicBezTo>
                <a:cubicBezTo>
                  <a:pt x="34864" y="17044"/>
                  <a:pt x="34734" y="17158"/>
                  <a:pt x="34784" y="17308"/>
                </a:cubicBezTo>
                <a:cubicBezTo>
                  <a:pt x="34922" y="20982"/>
                  <a:pt x="31803" y="24725"/>
                  <a:pt x="30209" y="27913"/>
                </a:cubicBezTo>
                <a:cubicBezTo>
                  <a:pt x="29099" y="30062"/>
                  <a:pt x="28060" y="32835"/>
                  <a:pt x="29515" y="34984"/>
                </a:cubicBezTo>
                <a:cubicBezTo>
                  <a:pt x="29515" y="35053"/>
                  <a:pt x="29515" y="35123"/>
                  <a:pt x="29515" y="35261"/>
                </a:cubicBezTo>
                <a:cubicBezTo>
                  <a:pt x="29515" y="35310"/>
                  <a:pt x="29550" y="35359"/>
                  <a:pt x="29595" y="35359"/>
                </a:cubicBezTo>
                <a:cubicBezTo>
                  <a:pt x="29613" y="35359"/>
                  <a:pt x="29634" y="35351"/>
                  <a:pt x="29654" y="35331"/>
                </a:cubicBezTo>
                <a:lnTo>
                  <a:pt x="29654" y="35331"/>
                </a:lnTo>
                <a:cubicBezTo>
                  <a:pt x="29099" y="36717"/>
                  <a:pt x="28891" y="38242"/>
                  <a:pt x="28961" y="39767"/>
                </a:cubicBezTo>
                <a:cubicBezTo>
                  <a:pt x="28406" y="38519"/>
                  <a:pt x="27852" y="37341"/>
                  <a:pt x="27228" y="36162"/>
                </a:cubicBezTo>
                <a:lnTo>
                  <a:pt x="27228" y="36093"/>
                </a:lnTo>
                <a:cubicBezTo>
                  <a:pt x="27505" y="34152"/>
                  <a:pt x="26396" y="32488"/>
                  <a:pt x="25772" y="30755"/>
                </a:cubicBezTo>
                <a:lnTo>
                  <a:pt x="25980" y="30132"/>
                </a:lnTo>
                <a:cubicBezTo>
                  <a:pt x="26951" y="27220"/>
                  <a:pt x="28545" y="23824"/>
                  <a:pt x="27574" y="20704"/>
                </a:cubicBezTo>
                <a:cubicBezTo>
                  <a:pt x="27574" y="20603"/>
                  <a:pt x="27463" y="20538"/>
                  <a:pt x="27349" y="20538"/>
                </a:cubicBezTo>
                <a:cubicBezTo>
                  <a:pt x="27307" y="20538"/>
                  <a:pt x="27265" y="20547"/>
                  <a:pt x="27228" y="20566"/>
                </a:cubicBezTo>
                <a:cubicBezTo>
                  <a:pt x="25703" y="21605"/>
                  <a:pt x="24386" y="22784"/>
                  <a:pt x="23277" y="24240"/>
                </a:cubicBezTo>
                <a:cubicBezTo>
                  <a:pt x="22999" y="23477"/>
                  <a:pt x="22653" y="22576"/>
                  <a:pt x="22376" y="21744"/>
                </a:cubicBezTo>
                <a:cubicBezTo>
                  <a:pt x="22445" y="21744"/>
                  <a:pt x="22445" y="21536"/>
                  <a:pt x="22376" y="21536"/>
                </a:cubicBezTo>
                <a:lnTo>
                  <a:pt x="22168" y="21397"/>
                </a:lnTo>
                <a:lnTo>
                  <a:pt x="22098" y="21120"/>
                </a:lnTo>
                <a:cubicBezTo>
                  <a:pt x="22653" y="16753"/>
                  <a:pt x="24178" y="12455"/>
                  <a:pt x="22583" y="8088"/>
                </a:cubicBezTo>
                <a:cubicBezTo>
                  <a:pt x="21544" y="5316"/>
                  <a:pt x="19533" y="1850"/>
                  <a:pt x="16483" y="741"/>
                </a:cubicBezTo>
                <a:cubicBezTo>
                  <a:pt x="16345" y="533"/>
                  <a:pt x="16137" y="255"/>
                  <a:pt x="15929" y="47"/>
                </a:cubicBezTo>
                <a:cubicBezTo>
                  <a:pt x="15896" y="14"/>
                  <a:pt x="15862" y="1"/>
                  <a:pt x="158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3372240" y="3300808"/>
            <a:ext cx="973950" cy="2258275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5274000" y="4127925"/>
            <a:ext cx="1032901" cy="1573258"/>
          </a:xfrm>
          <a:custGeom>
            <a:avLst/>
            <a:gdLst/>
            <a:ahLst/>
            <a:cxnLst/>
            <a:rect l="l" t="t" r="r" b="b"/>
            <a:pathLst>
              <a:path w="23223" h="35372" extrusionOk="0">
                <a:moveTo>
                  <a:pt x="14895" y="1437"/>
                </a:moveTo>
                <a:cubicBezTo>
                  <a:pt x="15262" y="1437"/>
                  <a:pt x="15404" y="1997"/>
                  <a:pt x="15459" y="2601"/>
                </a:cubicBezTo>
                <a:cubicBezTo>
                  <a:pt x="15389" y="2463"/>
                  <a:pt x="15251" y="2324"/>
                  <a:pt x="15112" y="2255"/>
                </a:cubicBezTo>
                <a:cubicBezTo>
                  <a:pt x="14933" y="2120"/>
                  <a:pt x="14725" y="2044"/>
                  <a:pt x="14507" y="2044"/>
                </a:cubicBezTo>
                <a:cubicBezTo>
                  <a:pt x="14387" y="2044"/>
                  <a:pt x="14264" y="2067"/>
                  <a:pt x="14142" y="2116"/>
                </a:cubicBezTo>
                <a:lnTo>
                  <a:pt x="14211" y="1977"/>
                </a:lnTo>
                <a:cubicBezTo>
                  <a:pt x="14333" y="1896"/>
                  <a:pt x="14478" y="1863"/>
                  <a:pt x="14634" y="1863"/>
                </a:cubicBezTo>
                <a:cubicBezTo>
                  <a:pt x="14744" y="1863"/>
                  <a:pt x="14858" y="1879"/>
                  <a:pt x="14973" y="1908"/>
                </a:cubicBezTo>
                <a:cubicBezTo>
                  <a:pt x="14983" y="1918"/>
                  <a:pt x="14993" y="1922"/>
                  <a:pt x="15002" y="1922"/>
                </a:cubicBezTo>
                <a:cubicBezTo>
                  <a:pt x="15059" y="1922"/>
                  <a:pt x="15102" y="1760"/>
                  <a:pt x="15043" y="1700"/>
                </a:cubicBezTo>
                <a:cubicBezTo>
                  <a:pt x="14835" y="1631"/>
                  <a:pt x="14696" y="1631"/>
                  <a:pt x="14488" y="1631"/>
                </a:cubicBezTo>
                <a:lnTo>
                  <a:pt x="14557" y="1562"/>
                </a:lnTo>
                <a:cubicBezTo>
                  <a:pt x="14687" y="1475"/>
                  <a:pt x="14799" y="1437"/>
                  <a:pt x="14895" y="1437"/>
                </a:cubicBezTo>
                <a:close/>
                <a:moveTo>
                  <a:pt x="7544" y="892"/>
                </a:moveTo>
                <a:cubicBezTo>
                  <a:pt x="7649" y="892"/>
                  <a:pt x="7747" y="909"/>
                  <a:pt x="7834" y="938"/>
                </a:cubicBezTo>
                <a:cubicBezTo>
                  <a:pt x="8180" y="1076"/>
                  <a:pt x="8388" y="1215"/>
                  <a:pt x="8665" y="1423"/>
                </a:cubicBezTo>
                <a:cubicBezTo>
                  <a:pt x="8535" y="1336"/>
                  <a:pt x="8397" y="1297"/>
                  <a:pt x="8264" y="1297"/>
                </a:cubicBezTo>
                <a:cubicBezTo>
                  <a:pt x="7972" y="1297"/>
                  <a:pt x="7699" y="1484"/>
                  <a:pt x="7556" y="1770"/>
                </a:cubicBezTo>
                <a:cubicBezTo>
                  <a:pt x="7418" y="2116"/>
                  <a:pt x="7418" y="2532"/>
                  <a:pt x="7487" y="2879"/>
                </a:cubicBezTo>
                <a:lnTo>
                  <a:pt x="7487" y="2948"/>
                </a:lnTo>
                <a:cubicBezTo>
                  <a:pt x="7210" y="2324"/>
                  <a:pt x="7071" y="1700"/>
                  <a:pt x="7071" y="1076"/>
                </a:cubicBezTo>
                <a:lnTo>
                  <a:pt x="7071" y="1007"/>
                </a:lnTo>
                <a:cubicBezTo>
                  <a:pt x="7233" y="926"/>
                  <a:pt x="7396" y="892"/>
                  <a:pt x="7544" y="892"/>
                </a:cubicBezTo>
                <a:close/>
                <a:moveTo>
                  <a:pt x="7826" y="440"/>
                </a:moveTo>
                <a:cubicBezTo>
                  <a:pt x="8299" y="440"/>
                  <a:pt x="8890" y="802"/>
                  <a:pt x="9220" y="1076"/>
                </a:cubicBezTo>
                <a:cubicBezTo>
                  <a:pt x="9844" y="1700"/>
                  <a:pt x="10190" y="2532"/>
                  <a:pt x="10121" y="3433"/>
                </a:cubicBezTo>
                <a:cubicBezTo>
                  <a:pt x="9982" y="3017"/>
                  <a:pt x="9844" y="2671"/>
                  <a:pt x="9636" y="2324"/>
                </a:cubicBezTo>
                <a:cubicBezTo>
                  <a:pt x="9636" y="2324"/>
                  <a:pt x="9636" y="2255"/>
                  <a:pt x="9636" y="2255"/>
                </a:cubicBezTo>
                <a:cubicBezTo>
                  <a:pt x="9428" y="1354"/>
                  <a:pt x="8665" y="660"/>
                  <a:pt x="7695" y="522"/>
                </a:cubicBezTo>
                <a:lnTo>
                  <a:pt x="7487" y="522"/>
                </a:lnTo>
                <a:cubicBezTo>
                  <a:pt x="7587" y="464"/>
                  <a:pt x="7703" y="440"/>
                  <a:pt x="7826" y="440"/>
                </a:cubicBezTo>
                <a:close/>
                <a:moveTo>
                  <a:pt x="14280" y="2463"/>
                </a:moveTo>
                <a:cubicBezTo>
                  <a:pt x="14072" y="2948"/>
                  <a:pt x="13864" y="3433"/>
                  <a:pt x="13726" y="3988"/>
                </a:cubicBezTo>
                <a:cubicBezTo>
                  <a:pt x="13795" y="3502"/>
                  <a:pt x="13864" y="3087"/>
                  <a:pt x="14003" y="2601"/>
                </a:cubicBezTo>
                <a:cubicBezTo>
                  <a:pt x="14072" y="2532"/>
                  <a:pt x="14211" y="2463"/>
                  <a:pt x="14280" y="2463"/>
                </a:cubicBezTo>
                <a:close/>
                <a:moveTo>
                  <a:pt x="8284" y="1648"/>
                </a:moveTo>
                <a:cubicBezTo>
                  <a:pt x="8388" y="1648"/>
                  <a:pt x="8492" y="1700"/>
                  <a:pt x="8596" y="1770"/>
                </a:cubicBezTo>
                <a:cubicBezTo>
                  <a:pt x="8527" y="1770"/>
                  <a:pt x="8457" y="1839"/>
                  <a:pt x="8457" y="1908"/>
                </a:cubicBezTo>
                <a:cubicBezTo>
                  <a:pt x="8319" y="2671"/>
                  <a:pt x="8388" y="3433"/>
                  <a:pt x="8804" y="4057"/>
                </a:cubicBezTo>
                <a:cubicBezTo>
                  <a:pt x="8596" y="3988"/>
                  <a:pt x="8388" y="3849"/>
                  <a:pt x="8319" y="3641"/>
                </a:cubicBezTo>
                <a:lnTo>
                  <a:pt x="8249" y="3710"/>
                </a:lnTo>
                <a:cubicBezTo>
                  <a:pt x="7834" y="3156"/>
                  <a:pt x="7695" y="2463"/>
                  <a:pt x="7972" y="1839"/>
                </a:cubicBezTo>
                <a:cubicBezTo>
                  <a:pt x="8076" y="1700"/>
                  <a:pt x="8180" y="1648"/>
                  <a:pt x="8284" y="1648"/>
                </a:cubicBezTo>
                <a:close/>
                <a:moveTo>
                  <a:pt x="8800" y="2250"/>
                </a:moveTo>
                <a:cubicBezTo>
                  <a:pt x="8834" y="2250"/>
                  <a:pt x="8881" y="2273"/>
                  <a:pt x="8943" y="2324"/>
                </a:cubicBezTo>
                <a:lnTo>
                  <a:pt x="9081" y="2324"/>
                </a:lnTo>
                <a:cubicBezTo>
                  <a:pt x="9289" y="2671"/>
                  <a:pt x="9497" y="3087"/>
                  <a:pt x="9636" y="3433"/>
                </a:cubicBezTo>
                <a:cubicBezTo>
                  <a:pt x="9636" y="3572"/>
                  <a:pt x="9774" y="3918"/>
                  <a:pt x="9636" y="4057"/>
                </a:cubicBezTo>
                <a:lnTo>
                  <a:pt x="9567" y="4057"/>
                </a:lnTo>
                <a:cubicBezTo>
                  <a:pt x="9497" y="4057"/>
                  <a:pt x="9428" y="4057"/>
                  <a:pt x="9359" y="3988"/>
                </a:cubicBezTo>
                <a:cubicBezTo>
                  <a:pt x="9081" y="3849"/>
                  <a:pt x="8943" y="3433"/>
                  <a:pt x="8873" y="3225"/>
                </a:cubicBezTo>
                <a:cubicBezTo>
                  <a:pt x="8814" y="2989"/>
                  <a:pt x="8604" y="2250"/>
                  <a:pt x="8800" y="2250"/>
                </a:cubicBezTo>
                <a:close/>
                <a:moveTo>
                  <a:pt x="15320" y="3087"/>
                </a:moveTo>
                <a:lnTo>
                  <a:pt x="15320" y="3087"/>
                </a:lnTo>
                <a:cubicBezTo>
                  <a:pt x="15389" y="3225"/>
                  <a:pt x="15459" y="3433"/>
                  <a:pt x="15528" y="3572"/>
                </a:cubicBezTo>
                <a:cubicBezTo>
                  <a:pt x="15528" y="3849"/>
                  <a:pt x="15459" y="4126"/>
                  <a:pt x="15459" y="4265"/>
                </a:cubicBezTo>
                <a:cubicBezTo>
                  <a:pt x="15459" y="3849"/>
                  <a:pt x="15389" y="3502"/>
                  <a:pt x="15320" y="3087"/>
                </a:cubicBezTo>
                <a:close/>
                <a:moveTo>
                  <a:pt x="13448" y="3087"/>
                </a:moveTo>
                <a:lnTo>
                  <a:pt x="13448" y="3087"/>
                </a:lnTo>
                <a:cubicBezTo>
                  <a:pt x="13379" y="3572"/>
                  <a:pt x="13310" y="4057"/>
                  <a:pt x="13310" y="4542"/>
                </a:cubicBezTo>
                <a:cubicBezTo>
                  <a:pt x="13171" y="4196"/>
                  <a:pt x="13171" y="3849"/>
                  <a:pt x="13240" y="3433"/>
                </a:cubicBezTo>
                <a:cubicBezTo>
                  <a:pt x="13310" y="3364"/>
                  <a:pt x="13310" y="3225"/>
                  <a:pt x="13310" y="3156"/>
                </a:cubicBezTo>
                <a:lnTo>
                  <a:pt x="13448" y="3087"/>
                </a:lnTo>
                <a:close/>
                <a:moveTo>
                  <a:pt x="9567" y="4473"/>
                </a:moveTo>
                <a:lnTo>
                  <a:pt x="9705" y="4681"/>
                </a:lnTo>
                <a:cubicBezTo>
                  <a:pt x="9594" y="4718"/>
                  <a:pt x="9482" y="4735"/>
                  <a:pt x="9373" y="4735"/>
                </a:cubicBezTo>
                <a:cubicBezTo>
                  <a:pt x="9128" y="4735"/>
                  <a:pt x="8897" y="4648"/>
                  <a:pt x="8709" y="4503"/>
                </a:cubicBezTo>
                <a:lnTo>
                  <a:pt x="8709" y="4503"/>
                </a:lnTo>
                <a:cubicBezTo>
                  <a:pt x="8822" y="4518"/>
                  <a:pt x="8934" y="4525"/>
                  <a:pt x="9047" y="4525"/>
                </a:cubicBezTo>
                <a:cubicBezTo>
                  <a:pt x="9220" y="4525"/>
                  <a:pt x="9393" y="4508"/>
                  <a:pt x="9567" y="4473"/>
                </a:cubicBezTo>
                <a:close/>
                <a:moveTo>
                  <a:pt x="14696" y="2740"/>
                </a:moveTo>
                <a:cubicBezTo>
                  <a:pt x="14973" y="3364"/>
                  <a:pt x="15112" y="4196"/>
                  <a:pt x="14904" y="4889"/>
                </a:cubicBezTo>
                <a:cubicBezTo>
                  <a:pt x="14835" y="4681"/>
                  <a:pt x="14627" y="4473"/>
                  <a:pt x="14488" y="4334"/>
                </a:cubicBezTo>
                <a:cubicBezTo>
                  <a:pt x="14459" y="4306"/>
                  <a:pt x="14419" y="4289"/>
                  <a:pt x="14381" y="4289"/>
                </a:cubicBezTo>
                <a:cubicBezTo>
                  <a:pt x="14328" y="4289"/>
                  <a:pt x="14280" y="4322"/>
                  <a:pt x="14280" y="4404"/>
                </a:cubicBezTo>
                <a:cubicBezTo>
                  <a:pt x="14226" y="4457"/>
                  <a:pt x="14173" y="4553"/>
                  <a:pt x="14151" y="4658"/>
                </a:cubicBezTo>
                <a:lnTo>
                  <a:pt x="14151" y="4658"/>
                </a:lnTo>
                <a:cubicBezTo>
                  <a:pt x="14224" y="3996"/>
                  <a:pt x="14365" y="3336"/>
                  <a:pt x="14696" y="2740"/>
                </a:cubicBezTo>
                <a:close/>
                <a:moveTo>
                  <a:pt x="14453" y="4724"/>
                </a:moveTo>
                <a:cubicBezTo>
                  <a:pt x="14765" y="5139"/>
                  <a:pt x="14756" y="5735"/>
                  <a:pt x="14488" y="6137"/>
                </a:cubicBezTo>
                <a:cubicBezTo>
                  <a:pt x="14419" y="6067"/>
                  <a:pt x="14349" y="5998"/>
                  <a:pt x="14349" y="5859"/>
                </a:cubicBezTo>
                <a:cubicBezTo>
                  <a:pt x="14280" y="5651"/>
                  <a:pt x="14280" y="5443"/>
                  <a:pt x="14280" y="5235"/>
                </a:cubicBezTo>
                <a:cubicBezTo>
                  <a:pt x="14280" y="5097"/>
                  <a:pt x="14349" y="4958"/>
                  <a:pt x="14419" y="4889"/>
                </a:cubicBezTo>
                <a:cubicBezTo>
                  <a:pt x="14474" y="4834"/>
                  <a:pt x="14485" y="4779"/>
                  <a:pt x="14453" y="4724"/>
                </a:cubicBezTo>
                <a:close/>
                <a:moveTo>
                  <a:pt x="6517" y="6206"/>
                </a:moveTo>
                <a:cubicBezTo>
                  <a:pt x="7140" y="6275"/>
                  <a:pt x="7695" y="6622"/>
                  <a:pt x="8042" y="7038"/>
                </a:cubicBezTo>
                <a:lnTo>
                  <a:pt x="8042" y="7107"/>
                </a:lnTo>
                <a:cubicBezTo>
                  <a:pt x="8111" y="7176"/>
                  <a:pt x="8180" y="7315"/>
                  <a:pt x="8180" y="7454"/>
                </a:cubicBezTo>
                <a:cubicBezTo>
                  <a:pt x="7834" y="6899"/>
                  <a:pt x="7210" y="6414"/>
                  <a:pt x="6517" y="6206"/>
                </a:cubicBezTo>
                <a:close/>
                <a:moveTo>
                  <a:pt x="15320" y="6968"/>
                </a:moveTo>
                <a:cubicBezTo>
                  <a:pt x="15319" y="6969"/>
                  <a:pt x="15314" y="6975"/>
                  <a:pt x="15251" y="7038"/>
                </a:cubicBezTo>
                <a:cubicBezTo>
                  <a:pt x="15112" y="7384"/>
                  <a:pt x="14904" y="7523"/>
                  <a:pt x="14696" y="7523"/>
                </a:cubicBezTo>
                <a:cubicBezTo>
                  <a:pt x="14835" y="7384"/>
                  <a:pt x="14973" y="7246"/>
                  <a:pt x="15043" y="7107"/>
                </a:cubicBezTo>
                <a:cubicBezTo>
                  <a:pt x="15181" y="7038"/>
                  <a:pt x="15251" y="7038"/>
                  <a:pt x="15320" y="6968"/>
                </a:cubicBezTo>
                <a:close/>
                <a:moveTo>
                  <a:pt x="6239" y="6483"/>
                </a:moveTo>
                <a:lnTo>
                  <a:pt x="6239" y="6483"/>
                </a:lnTo>
                <a:cubicBezTo>
                  <a:pt x="6932" y="6691"/>
                  <a:pt x="7487" y="7107"/>
                  <a:pt x="7903" y="7731"/>
                </a:cubicBezTo>
                <a:cubicBezTo>
                  <a:pt x="7855" y="7735"/>
                  <a:pt x="7805" y="7737"/>
                  <a:pt x="7755" y="7737"/>
                </a:cubicBezTo>
                <a:cubicBezTo>
                  <a:pt x="7014" y="7737"/>
                  <a:pt x="6109" y="7262"/>
                  <a:pt x="6239" y="6483"/>
                </a:cubicBezTo>
                <a:close/>
                <a:moveTo>
                  <a:pt x="5269" y="5929"/>
                </a:moveTo>
                <a:cubicBezTo>
                  <a:pt x="4784" y="5998"/>
                  <a:pt x="4437" y="6206"/>
                  <a:pt x="4437" y="6830"/>
                </a:cubicBezTo>
                <a:cubicBezTo>
                  <a:pt x="4593" y="7298"/>
                  <a:pt x="4905" y="7687"/>
                  <a:pt x="5314" y="7941"/>
                </a:cubicBezTo>
                <a:lnTo>
                  <a:pt x="5314" y="7941"/>
                </a:lnTo>
                <a:cubicBezTo>
                  <a:pt x="4611" y="7562"/>
                  <a:pt x="3618" y="6817"/>
                  <a:pt x="4229" y="6206"/>
                </a:cubicBezTo>
                <a:cubicBezTo>
                  <a:pt x="4576" y="5998"/>
                  <a:pt x="4922" y="5929"/>
                  <a:pt x="5269" y="5929"/>
                </a:cubicBezTo>
                <a:close/>
                <a:moveTo>
                  <a:pt x="5398" y="6341"/>
                </a:moveTo>
                <a:cubicBezTo>
                  <a:pt x="5586" y="6341"/>
                  <a:pt x="5791" y="6371"/>
                  <a:pt x="5962" y="6414"/>
                </a:cubicBezTo>
                <a:cubicBezTo>
                  <a:pt x="5546" y="7315"/>
                  <a:pt x="6655" y="7939"/>
                  <a:pt x="7626" y="8008"/>
                </a:cubicBezTo>
                <a:lnTo>
                  <a:pt x="7002" y="8008"/>
                </a:lnTo>
                <a:cubicBezTo>
                  <a:pt x="6941" y="8013"/>
                  <a:pt x="6881" y="8016"/>
                  <a:pt x="6822" y="8016"/>
                </a:cubicBezTo>
                <a:cubicBezTo>
                  <a:pt x="6061" y="8016"/>
                  <a:pt x="5372" y="7611"/>
                  <a:pt x="4922" y="6968"/>
                </a:cubicBezTo>
                <a:cubicBezTo>
                  <a:pt x="4635" y="6489"/>
                  <a:pt x="4976" y="6341"/>
                  <a:pt x="5398" y="6341"/>
                </a:cubicBezTo>
                <a:close/>
                <a:moveTo>
                  <a:pt x="12617" y="7627"/>
                </a:moveTo>
                <a:cubicBezTo>
                  <a:pt x="12686" y="7627"/>
                  <a:pt x="12755" y="7662"/>
                  <a:pt x="12824" y="7731"/>
                </a:cubicBezTo>
                <a:cubicBezTo>
                  <a:pt x="12894" y="7800"/>
                  <a:pt x="12894" y="8077"/>
                  <a:pt x="12755" y="8216"/>
                </a:cubicBezTo>
                <a:cubicBezTo>
                  <a:pt x="12755" y="8147"/>
                  <a:pt x="12686" y="8077"/>
                  <a:pt x="12686" y="8008"/>
                </a:cubicBezTo>
                <a:cubicBezTo>
                  <a:pt x="12686" y="7988"/>
                  <a:pt x="12668" y="7979"/>
                  <a:pt x="12643" y="7979"/>
                </a:cubicBezTo>
                <a:cubicBezTo>
                  <a:pt x="12582" y="7979"/>
                  <a:pt x="12478" y="8028"/>
                  <a:pt x="12478" y="8077"/>
                </a:cubicBezTo>
                <a:cubicBezTo>
                  <a:pt x="12547" y="8147"/>
                  <a:pt x="12547" y="8216"/>
                  <a:pt x="12617" y="8285"/>
                </a:cubicBezTo>
                <a:cubicBezTo>
                  <a:pt x="12478" y="8285"/>
                  <a:pt x="12339" y="8077"/>
                  <a:pt x="12339" y="7939"/>
                </a:cubicBezTo>
                <a:cubicBezTo>
                  <a:pt x="12339" y="7870"/>
                  <a:pt x="12339" y="7800"/>
                  <a:pt x="12409" y="7731"/>
                </a:cubicBezTo>
                <a:cubicBezTo>
                  <a:pt x="12478" y="7662"/>
                  <a:pt x="12547" y="7627"/>
                  <a:pt x="12617" y="7627"/>
                </a:cubicBezTo>
                <a:close/>
                <a:moveTo>
                  <a:pt x="8319" y="8216"/>
                </a:moveTo>
                <a:lnTo>
                  <a:pt x="8527" y="8355"/>
                </a:lnTo>
                <a:cubicBezTo>
                  <a:pt x="8180" y="8424"/>
                  <a:pt x="7764" y="8493"/>
                  <a:pt x="7418" y="8493"/>
                </a:cubicBezTo>
                <a:cubicBezTo>
                  <a:pt x="7764" y="8493"/>
                  <a:pt x="8042" y="8355"/>
                  <a:pt x="8319" y="8216"/>
                </a:cubicBezTo>
                <a:close/>
                <a:moveTo>
                  <a:pt x="21628" y="8285"/>
                </a:moveTo>
                <a:cubicBezTo>
                  <a:pt x="21628" y="8563"/>
                  <a:pt x="21559" y="8840"/>
                  <a:pt x="21559" y="9117"/>
                </a:cubicBezTo>
                <a:cubicBezTo>
                  <a:pt x="21489" y="8840"/>
                  <a:pt x="21489" y="8563"/>
                  <a:pt x="21420" y="8285"/>
                </a:cubicBezTo>
                <a:close/>
                <a:moveTo>
                  <a:pt x="16630" y="8349"/>
                </a:moveTo>
                <a:cubicBezTo>
                  <a:pt x="16998" y="8349"/>
                  <a:pt x="17122" y="8924"/>
                  <a:pt x="17122" y="9187"/>
                </a:cubicBezTo>
                <a:cubicBezTo>
                  <a:pt x="17053" y="9395"/>
                  <a:pt x="16984" y="9672"/>
                  <a:pt x="16845" y="9810"/>
                </a:cubicBezTo>
                <a:cubicBezTo>
                  <a:pt x="16984" y="9464"/>
                  <a:pt x="16984" y="9117"/>
                  <a:pt x="16776" y="8771"/>
                </a:cubicBezTo>
                <a:cubicBezTo>
                  <a:pt x="16776" y="8701"/>
                  <a:pt x="16706" y="8632"/>
                  <a:pt x="16637" y="8563"/>
                </a:cubicBezTo>
                <a:cubicBezTo>
                  <a:pt x="16706" y="8493"/>
                  <a:pt x="16637" y="8424"/>
                  <a:pt x="16568" y="8355"/>
                </a:cubicBezTo>
                <a:cubicBezTo>
                  <a:pt x="16589" y="8351"/>
                  <a:pt x="16610" y="8349"/>
                  <a:pt x="16630" y="8349"/>
                </a:cubicBezTo>
                <a:close/>
                <a:moveTo>
                  <a:pt x="16013" y="8771"/>
                </a:moveTo>
                <a:lnTo>
                  <a:pt x="16013" y="8771"/>
                </a:lnTo>
                <a:cubicBezTo>
                  <a:pt x="15874" y="9187"/>
                  <a:pt x="15874" y="9672"/>
                  <a:pt x="16013" y="10088"/>
                </a:cubicBezTo>
                <a:cubicBezTo>
                  <a:pt x="15874" y="9949"/>
                  <a:pt x="15736" y="9810"/>
                  <a:pt x="15667" y="9672"/>
                </a:cubicBezTo>
                <a:cubicBezTo>
                  <a:pt x="15667" y="9395"/>
                  <a:pt x="15736" y="9187"/>
                  <a:pt x="15805" y="9048"/>
                </a:cubicBezTo>
                <a:cubicBezTo>
                  <a:pt x="15874" y="8909"/>
                  <a:pt x="15944" y="8840"/>
                  <a:pt x="16013" y="8771"/>
                </a:cubicBezTo>
                <a:close/>
                <a:moveTo>
                  <a:pt x="16568" y="8909"/>
                </a:moveTo>
                <a:cubicBezTo>
                  <a:pt x="16637" y="9117"/>
                  <a:pt x="16637" y="9325"/>
                  <a:pt x="16568" y="9533"/>
                </a:cubicBezTo>
                <a:cubicBezTo>
                  <a:pt x="16498" y="9741"/>
                  <a:pt x="16360" y="9880"/>
                  <a:pt x="16152" y="10088"/>
                </a:cubicBezTo>
                <a:cubicBezTo>
                  <a:pt x="16152" y="9949"/>
                  <a:pt x="16152" y="9810"/>
                  <a:pt x="16221" y="9741"/>
                </a:cubicBezTo>
                <a:cubicBezTo>
                  <a:pt x="16221" y="9741"/>
                  <a:pt x="16290" y="9672"/>
                  <a:pt x="16290" y="9672"/>
                </a:cubicBezTo>
                <a:cubicBezTo>
                  <a:pt x="16429" y="9395"/>
                  <a:pt x="16498" y="9187"/>
                  <a:pt x="16568" y="8909"/>
                </a:cubicBezTo>
                <a:close/>
                <a:moveTo>
                  <a:pt x="8388" y="10642"/>
                </a:moveTo>
                <a:cubicBezTo>
                  <a:pt x="8596" y="10642"/>
                  <a:pt x="8873" y="10781"/>
                  <a:pt x="9012" y="10989"/>
                </a:cubicBezTo>
                <a:cubicBezTo>
                  <a:pt x="9012" y="11058"/>
                  <a:pt x="9012" y="11128"/>
                  <a:pt x="9012" y="11128"/>
                </a:cubicBezTo>
                <a:lnTo>
                  <a:pt x="8735" y="10920"/>
                </a:lnTo>
                <a:cubicBezTo>
                  <a:pt x="8716" y="10901"/>
                  <a:pt x="8693" y="10892"/>
                  <a:pt x="8669" y="10892"/>
                </a:cubicBezTo>
                <a:cubicBezTo>
                  <a:pt x="8606" y="10892"/>
                  <a:pt x="8545" y="10957"/>
                  <a:pt x="8596" y="11058"/>
                </a:cubicBezTo>
                <a:lnTo>
                  <a:pt x="8735" y="11128"/>
                </a:lnTo>
                <a:lnTo>
                  <a:pt x="8665" y="11128"/>
                </a:lnTo>
                <a:cubicBezTo>
                  <a:pt x="8457" y="11058"/>
                  <a:pt x="8319" y="10850"/>
                  <a:pt x="8249" y="10642"/>
                </a:cubicBezTo>
                <a:close/>
                <a:moveTo>
                  <a:pt x="15251" y="15425"/>
                </a:moveTo>
                <a:cubicBezTo>
                  <a:pt x="15251" y="15703"/>
                  <a:pt x="15251" y="16049"/>
                  <a:pt x="15320" y="16396"/>
                </a:cubicBezTo>
                <a:lnTo>
                  <a:pt x="15251" y="16326"/>
                </a:lnTo>
                <a:cubicBezTo>
                  <a:pt x="15251" y="16188"/>
                  <a:pt x="15181" y="16049"/>
                  <a:pt x="15112" y="15910"/>
                </a:cubicBezTo>
                <a:cubicBezTo>
                  <a:pt x="15112" y="15772"/>
                  <a:pt x="15181" y="15564"/>
                  <a:pt x="15251" y="15425"/>
                </a:cubicBezTo>
                <a:close/>
                <a:moveTo>
                  <a:pt x="15716" y="15003"/>
                </a:moveTo>
                <a:cubicBezTo>
                  <a:pt x="15769" y="15003"/>
                  <a:pt x="15822" y="15026"/>
                  <a:pt x="15874" y="15079"/>
                </a:cubicBezTo>
                <a:cubicBezTo>
                  <a:pt x="16152" y="15495"/>
                  <a:pt x="16082" y="16049"/>
                  <a:pt x="15805" y="16396"/>
                </a:cubicBezTo>
                <a:lnTo>
                  <a:pt x="15736" y="16396"/>
                </a:lnTo>
                <a:cubicBezTo>
                  <a:pt x="15944" y="16049"/>
                  <a:pt x="15944" y="15633"/>
                  <a:pt x="15736" y="15287"/>
                </a:cubicBezTo>
                <a:cubicBezTo>
                  <a:pt x="15701" y="15217"/>
                  <a:pt x="15649" y="15183"/>
                  <a:pt x="15597" y="15183"/>
                </a:cubicBezTo>
                <a:cubicBezTo>
                  <a:pt x="15545" y="15183"/>
                  <a:pt x="15493" y="15217"/>
                  <a:pt x="15459" y="15287"/>
                </a:cubicBezTo>
                <a:cubicBezTo>
                  <a:pt x="15459" y="15287"/>
                  <a:pt x="15459" y="15217"/>
                  <a:pt x="15459" y="15148"/>
                </a:cubicBezTo>
                <a:cubicBezTo>
                  <a:pt x="15544" y="15062"/>
                  <a:pt x="15630" y="15003"/>
                  <a:pt x="15716" y="15003"/>
                </a:cubicBezTo>
                <a:close/>
                <a:moveTo>
                  <a:pt x="1179" y="12930"/>
                </a:moveTo>
                <a:cubicBezTo>
                  <a:pt x="1595" y="12930"/>
                  <a:pt x="2288" y="13068"/>
                  <a:pt x="2565" y="13068"/>
                </a:cubicBezTo>
                <a:cubicBezTo>
                  <a:pt x="4090" y="13207"/>
                  <a:pt x="5546" y="13692"/>
                  <a:pt x="6863" y="14524"/>
                </a:cubicBezTo>
                <a:cubicBezTo>
                  <a:pt x="9289" y="15633"/>
                  <a:pt x="11230" y="17505"/>
                  <a:pt x="12547" y="19792"/>
                </a:cubicBezTo>
                <a:cubicBezTo>
                  <a:pt x="10052" y="16188"/>
                  <a:pt x="5338" y="13970"/>
                  <a:pt x="1179" y="12999"/>
                </a:cubicBezTo>
                <a:lnTo>
                  <a:pt x="1179" y="12930"/>
                </a:lnTo>
                <a:close/>
                <a:moveTo>
                  <a:pt x="832" y="13138"/>
                </a:moveTo>
                <a:lnTo>
                  <a:pt x="832" y="13138"/>
                </a:lnTo>
                <a:cubicBezTo>
                  <a:pt x="1734" y="13415"/>
                  <a:pt x="2496" y="13623"/>
                  <a:pt x="3259" y="13900"/>
                </a:cubicBezTo>
                <a:cubicBezTo>
                  <a:pt x="6101" y="15980"/>
                  <a:pt x="9081" y="17643"/>
                  <a:pt x="11507" y="19862"/>
                </a:cubicBezTo>
                <a:cubicBezTo>
                  <a:pt x="10121" y="19030"/>
                  <a:pt x="8665" y="18406"/>
                  <a:pt x="7279" y="17574"/>
                </a:cubicBezTo>
                <a:cubicBezTo>
                  <a:pt x="6101" y="16881"/>
                  <a:pt x="5061" y="15980"/>
                  <a:pt x="3952" y="15217"/>
                </a:cubicBezTo>
                <a:cubicBezTo>
                  <a:pt x="2843" y="14593"/>
                  <a:pt x="1803" y="13900"/>
                  <a:pt x="832" y="13138"/>
                </a:cubicBezTo>
                <a:close/>
                <a:moveTo>
                  <a:pt x="3674" y="14039"/>
                </a:moveTo>
                <a:cubicBezTo>
                  <a:pt x="7210" y="15148"/>
                  <a:pt x="10260" y="17228"/>
                  <a:pt x="12547" y="20070"/>
                </a:cubicBezTo>
                <a:cubicBezTo>
                  <a:pt x="9982" y="17643"/>
                  <a:pt x="6447" y="15772"/>
                  <a:pt x="3674" y="14039"/>
                </a:cubicBezTo>
                <a:close/>
                <a:moveTo>
                  <a:pt x="21212" y="8493"/>
                </a:moveTo>
                <a:cubicBezTo>
                  <a:pt x="21281" y="8979"/>
                  <a:pt x="21351" y="9464"/>
                  <a:pt x="21351" y="10018"/>
                </a:cubicBezTo>
                <a:cubicBezTo>
                  <a:pt x="21073" y="10850"/>
                  <a:pt x="20796" y="11613"/>
                  <a:pt x="20449" y="12445"/>
                </a:cubicBezTo>
                <a:cubicBezTo>
                  <a:pt x="19687" y="14316"/>
                  <a:pt x="19132" y="16257"/>
                  <a:pt x="18439" y="18198"/>
                </a:cubicBezTo>
                <a:cubicBezTo>
                  <a:pt x="18231" y="18822"/>
                  <a:pt x="18023" y="19515"/>
                  <a:pt x="17746" y="20208"/>
                </a:cubicBezTo>
                <a:cubicBezTo>
                  <a:pt x="18023" y="18753"/>
                  <a:pt x="18370" y="17366"/>
                  <a:pt x="18717" y="15980"/>
                </a:cubicBezTo>
                <a:cubicBezTo>
                  <a:pt x="18855" y="15495"/>
                  <a:pt x="18994" y="15009"/>
                  <a:pt x="19132" y="14593"/>
                </a:cubicBezTo>
                <a:cubicBezTo>
                  <a:pt x="19618" y="13207"/>
                  <a:pt x="20172" y="11890"/>
                  <a:pt x="20657" y="10504"/>
                </a:cubicBezTo>
                <a:cubicBezTo>
                  <a:pt x="20704" y="10504"/>
                  <a:pt x="20657" y="10473"/>
                  <a:pt x="20621" y="10473"/>
                </a:cubicBezTo>
                <a:cubicBezTo>
                  <a:pt x="20604" y="10473"/>
                  <a:pt x="20588" y="10481"/>
                  <a:pt x="20588" y="10504"/>
                </a:cubicBezTo>
                <a:lnTo>
                  <a:pt x="20588" y="10434"/>
                </a:lnTo>
                <a:lnTo>
                  <a:pt x="20103" y="11405"/>
                </a:lnTo>
                <a:cubicBezTo>
                  <a:pt x="20311" y="10365"/>
                  <a:pt x="20727" y="9395"/>
                  <a:pt x="21212" y="8493"/>
                </a:cubicBezTo>
                <a:close/>
                <a:moveTo>
                  <a:pt x="694" y="13207"/>
                </a:moveTo>
                <a:cubicBezTo>
                  <a:pt x="2288" y="14871"/>
                  <a:pt x="4576" y="15980"/>
                  <a:pt x="6447" y="17297"/>
                </a:cubicBezTo>
                <a:cubicBezTo>
                  <a:pt x="8319" y="18614"/>
                  <a:pt x="10468" y="19446"/>
                  <a:pt x="12339" y="20624"/>
                </a:cubicBezTo>
                <a:cubicBezTo>
                  <a:pt x="12339" y="20624"/>
                  <a:pt x="12409" y="20693"/>
                  <a:pt x="12409" y="20693"/>
                </a:cubicBezTo>
                <a:cubicBezTo>
                  <a:pt x="10606" y="20070"/>
                  <a:pt x="8804" y="19238"/>
                  <a:pt x="7071" y="18198"/>
                </a:cubicBezTo>
                <a:cubicBezTo>
                  <a:pt x="4784" y="17158"/>
                  <a:pt x="2704" y="15633"/>
                  <a:pt x="971" y="13762"/>
                </a:cubicBezTo>
                <a:cubicBezTo>
                  <a:pt x="832" y="13623"/>
                  <a:pt x="694" y="13415"/>
                  <a:pt x="694" y="13207"/>
                </a:cubicBezTo>
                <a:close/>
                <a:moveTo>
                  <a:pt x="22598" y="11821"/>
                </a:moveTo>
                <a:cubicBezTo>
                  <a:pt x="22598" y="11890"/>
                  <a:pt x="22598" y="12029"/>
                  <a:pt x="22598" y="12098"/>
                </a:cubicBezTo>
                <a:lnTo>
                  <a:pt x="22598" y="12167"/>
                </a:lnTo>
                <a:cubicBezTo>
                  <a:pt x="22598" y="14108"/>
                  <a:pt x="22252" y="15980"/>
                  <a:pt x="21559" y="17782"/>
                </a:cubicBezTo>
                <a:cubicBezTo>
                  <a:pt x="20727" y="19515"/>
                  <a:pt x="19756" y="21248"/>
                  <a:pt x="18647" y="22773"/>
                </a:cubicBezTo>
                <a:cubicBezTo>
                  <a:pt x="18786" y="22565"/>
                  <a:pt x="18855" y="22288"/>
                  <a:pt x="18994" y="22011"/>
                </a:cubicBezTo>
                <a:cubicBezTo>
                  <a:pt x="19895" y="19931"/>
                  <a:pt x="20727" y="17782"/>
                  <a:pt x="21489" y="15703"/>
                </a:cubicBezTo>
                <a:cubicBezTo>
                  <a:pt x="21974" y="14455"/>
                  <a:pt x="22321" y="13138"/>
                  <a:pt x="22598" y="11821"/>
                </a:cubicBezTo>
                <a:close/>
                <a:moveTo>
                  <a:pt x="20935" y="8632"/>
                </a:moveTo>
                <a:lnTo>
                  <a:pt x="20935" y="8632"/>
                </a:lnTo>
                <a:cubicBezTo>
                  <a:pt x="20034" y="9880"/>
                  <a:pt x="19548" y="11959"/>
                  <a:pt x="19202" y="13484"/>
                </a:cubicBezTo>
                <a:cubicBezTo>
                  <a:pt x="17885" y="16534"/>
                  <a:pt x="17053" y="19792"/>
                  <a:pt x="16776" y="23120"/>
                </a:cubicBezTo>
                <a:cubicBezTo>
                  <a:pt x="16776" y="23154"/>
                  <a:pt x="16810" y="23172"/>
                  <a:pt x="16845" y="23172"/>
                </a:cubicBezTo>
                <a:cubicBezTo>
                  <a:pt x="16880" y="23172"/>
                  <a:pt x="16914" y="23154"/>
                  <a:pt x="16914" y="23120"/>
                </a:cubicBezTo>
                <a:cubicBezTo>
                  <a:pt x="17053" y="21179"/>
                  <a:pt x="17469" y="19307"/>
                  <a:pt x="18093" y="17505"/>
                </a:cubicBezTo>
                <a:lnTo>
                  <a:pt x="18093" y="17505"/>
                </a:lnTo>
                <a:cubicBezTo>
                  <a:pt x="17607" y="19238"/>
                  <a:pt x="17261" y="21040"/>
                  <a:pt x="17053" y="22912"/>
                </a:cubicBezTo>
                <a:cubicBezTo>
                  <a:pt x="16984" y="23328"/>
                  <a:pt x="16914" y="23743"/>
                  <a:pt x="16845" y="24229"/>
                </a:cubicBezTo>
                <a:cubicBezTo>
                  <a:pt x="16221" y="18891"/>
                  <a:pt x="17538" y="13484"/>
                  <a:pt x="20588" y="9048"/>
                </a:cubicBezTo>
                <a:cubicBezTo>
                  <a:pt x="20727" y="8840"/>
                  <a:pt x="20796" y="8701"/>
                  <a:pt x="20935" y="8632"/>
                </a:cubicBezTo>
                <a:close/>
                <a:moveTo>
                  <a:pt x="21974" y="8563"/>
                </a:moveTo>
                <a:cubicBezTo>
                  <a:pt x="22044" y="8701"/>
                  <a:pt x="22113" y="8840"/>
                  <a:pt x="22182" y="8979"/>
                </a:cubicBezTo>
                <a:cubicBezTo>
                  <a:pt x="22945" y="11474"/>
                  <a:pt x="21628" y="14316"/>
                  <a:pt x="20865" y="16673"/>
                </a:cubicBezTo>
                <a:cubicBezTo>
                  <a:pt x="20242" y="18406"/>
                  <a:pt x="19479" y="20139"/>
                  <a:pt x="18786" y="21872"/>
                </a:cubicBezTo>
                <a:cubicBezTo>
                  <a:pt x="18578" y="22496"/>
                  <a:pt x="18370" y="23120"/>
                  <a:pt x="18093" y="23743"/>
                </a:cubicBezTo>
                <a:cubicBezTo>
                  <a:pt x="17895" y="24073"/>
                  <a:pt x="17697" y="24466"/>
                  <a:pt x="17499" y="24861"/>
                </a:cubicBezTo>
                <a:lnTo>
                  <a:pt x="17499" y="24861"/>
                </a:lnTo>
                <a:cubicBezTo>
                  <a:pt x="18190" y="21924"/>
                  <a:pt x="19150" y="18988"/>
                  <a:pt x="20311" y="16188"/>
                </a:cubicBezTo>
                <a:cubicBezTo>
                  <a:pt x="21143" y="14316"/>
                  <a:pt x="21559" y="12375"/>
                  <a:pt x="21628" y="10365"/>
                </a:cubicBezTo>
                <a:cubicBezTo>
                  <a:pt x="21836" y="9810"/>
                  <a:pt x="21905" y="9187"/>
                  <a:pt x="21974" y="8563"/>
                </a:cubicBezTo>
                <a:close/>
                <a:moveTo>
                  <a:pt x="21212" y="11613"/>
                </a:moveTo>
                <a:lnTo>
                  <a:pt x="21212" y="11613"/>
                </a:lnTo>
                <a:cubicBezTo>
                  <a:pt x="20935" y="13415"/>
                  <a:pt x="20449" y="15148"/>
                  <a:pt x="19756" y="16812"/>
                </a:cubicBezTo>
                <a:cubicBezTo>
                  <a:pt x="18717" y="19376"/>
                  <a:pt x="17885" y="22011"/>
                  <a:pt x="17261" y="24714"/>
                </a:cubicBezTo>
                <a:lnTo>
                  <a:pt x="17192" y="24783"/>
                </a:lnTo>
                <a:cubicBezTo>
                  <a:pt x="17053" y="25130"/>
                  <a:pt x="16984" y="25546"/>
                  <a:pt x="16845" y="25892"/>
                </a:cubicBezTo>
                <a:cubicBezTo>
                  <a:pt x="16914" y="25476"/>
                  <a:pt x="16914" y="25130"/>
                  <a:pt x="16984" y="24783"/>
                </a:cubicBezTo>
                <a:cubicBezTo>
                  <a:pt x="17053" y="24783"/>
                  <a:pt x="17122" y="24783"/>
                  <a:pt x="17122" y="24714"/>
                </a:cubicBezTo>
                <a:lnTo>
                  <a:pt x="17330" y="22981"/>
                </a:lnTo>
                <a:cubicBezTo>
                  <a:pt x="17885" y="20901"/>
                  <a:pt x="18509" y="18891"/>
                  <a:pt x="19202" y="16881"/>
                </a:cubicBezTo>
                <a:cubicBezTo>
                  <a:pt x="19826" y="15217"/>
                  <a:pt x="20657" y="13415"/>
                  <a:pt x="21212" y="11613"/>
                </a:cubicBezTo>
                <a:close/>
                <a:moveTo>
                  <a:pt x="7944" y="1"/>
                </a:moveTo>
                <a:cubicBezTo>
                  <a:pt x="7522" y="1"/>
                  <a:pt x="7129" y="195"/>
                  <a:pt x="6863" y="660"/>
                </a:cubicBezTo>
                <a:cubicBezTo>
                  <a:pt x="6863" y="660"/>
                  <a:pt x="6794" y="730"/>
                  <a:pt x="6794" y="799"/>
                </a:cubicBezTo>
                <a:cubicBezTo>
                  <a:pt x="6655" y="1076"/>
                  <a:pt x="6655" y="1354"/>
                  <a:pt x="6724" y="1631"/>
                </a:cubicBezTo>
                <a:cubicBezTo>
                  <a:pt x="6863" y="2463"/>
                  <a:pt x="7210" y="3225"/>
                  <a:pt x="7695" y="3918"/>
                </a:cubicBezTo>
                <a:cubicBezTo>
                  <a:pt x="8078" y="4410"/>
                  <a:pt x="8719" y="4946"/>
                  <a:pt x="9347" y="4946"/>
                </a:cubicBezTo>
                <a:cubicBezTo>
                  <a:pt x="9516" y="4946"/>
                  <a:pt x="9683" y="4907"/>
                  <a:pt x="9844" y="4820"/>
                </a:cubicBezTo>
                <a:cubicBezTo>
                  <a:pt x="10190" y="5582"/>
                  <a:pt x="10398" y="6345"/>
                  <a:pt x="10468" y="7176"/>
                </a:cubicBezTo>
                <a:cubicBezTo>
                  <a:pt x="10398" y="7176"/>
                  <a:pt x="10398" y="7246"/>
                  <a:pt x="10468" y="7315"/>
                </a:cubicBezTo>
                <a:cubicBezTo>
                  <a:pt x="10537" y="8285"/>
                  <a:pt x="10537" y="9325"/>
                  <a:pt x="10676" y="10365"/>
                </a:cubicBezTo>
                <a:cubicBezTo>
                  <a:pt x="10121" y="9395"/>
                  <a:pt x="9359" y="8632"/>
                  <a:pt x="8457" y="8077"/>
                </a:cubicBezTo>
                <a:cubicBezTo>
                  <a:pt x="8527" y="7939"/>
                  <a:pt x="8596" y="7800"/>
                  <a:pt x="8596" y="7592"/>
                </a:cubicBezTo>
                <a:cubicBezTo>
                  <a:pt x="8735" y="6622"/>
                  <a:pt x="7418" y="6067"/>
                  <a:pt x="6724" y="5859"/>
                </a:cubicBezTo>
                <a:cubicBezTo>
                  <a:pt x="6362" y="5751"/>
                  <a:pt x="5830" y="5642"/>
                  <a:pt x="5306" y="5642"/>
                </a:cubicBezTo>
                <a:cubicBezTo>
                  <a:pt x="4826" y="5642"/>
                  <a:pt x="4352" y="5733"/>
                  <a:pt x="4021" y="5998"/>
                </a:cubicBezTo>
                <a:cubicBezTo>
                  <a:pt x="3259" y="6552"/>
                  <a:pt x="4160" y="7731"/>
                  <a:pt x="4645" y="8077"/>
                </a:cubicBezTo>
                <a:cubicBezTo>
                  <a:pt x="5380" y="8596"/>
                  <a:pt x="6249" y="8872"/>
                  <a:pt x="7119" y="8872"/>
                </a:cubicBezTo>
                <a:cubicBezTo>
                  <a:pt x="7644" y="8872"/>
                  <a:pt x="8169" y="8772"/>
                  <a:pt x="8665" y="8563"/>
                </a:cubicBezTo>
                <a:cubicBezTo>
                  <a:pt x="9774" y="9533"/>
                  <a:pt x="10676" y="10781"/>
                  <a:pt x="11299" y="12167"/>
                </a:cubicBezTo>
                <a:cubicBezTo>
                  <a:pt x="10884" y="12098"/>
                  <a:pt x="10537" y="12029"/>
                  <a:pt x="10121" y="11890"/>
                </a:cubicBezTo>
                <a:cubicBezTo>
                  <a:pt x="9844" y="11751"/>
                  <a:pt x="9567" y="11613"/>
                  <a:pt x="9289" y="11405"/>
                </a:cubicBezTo>
                <a:cubicBezTo>
                  <a:pt x="9359" y="11335"/>
                  <a:pt x="9359" y="11266"/>
                  <a:pt x="9359" y="11128"/>
                </a:cubicBezTo>
                <a:cubicBezTo>
                  <a:pt x="9359" y="11128"/>
                  <a:pt x="9359" y="11058"/>
                  <a:pt x="9359" y="11058"/>
                </a:cubicBezTo>
                <a:cubicBezTo>
                  <a:pt x="9359" y="10989"/>
                  <a:pt x="9359" y="10920"/>
                  <a:pt x="9359" y="10850"/>
                </a:cubicBezTo>
                <a:cubicBezTo>
                  <a:pt x="9220" y="10573"/>
                  <a:pt x="8943" y="10365"/>
                  <a:pt x="8665" y="10296"/>
                </a:cubicBezTo>
                <a:cubicBezTo>
                  <a:pt x="8527" y="10157"/>
                  <a:pt x="8319" y="10157"/>
                  <a:pt x="8111" y="10157"/>
                </a:cubicBezTo>
                <a:cubicBezTo>
                  <a:pt x="8055" y="10138"/>
                  <a:pt x="8004" y="10130"/>
                  <a:pt x="7957" y="10130"/>
                </a:cubicBezTo>
                <a:cubicBezTo>
                  <a:pt x="7829" y="10130"/>
                  <a:pt x="7727" y="10194"/>
                  <a:pt x="7626" y="10296"/>
                </a:cubicBezTo>
                <a:cubicBezTo>
                  <a:pt x="7626" y="10261"/>
                  <a:pt x="7608" y="10244"/>
                  <a:pt x="7591" y="10244"/>
                </a:cubicBezTo>
                <a:cubicBezTo>
                  <a:pt x="7574" y="10244"/>
                  <a:pt x="7556" y="10261"/>
                  <a:pt x="7556" y="10296"/>
                </a:cubicBezTo>
                <a:cubicBezTo>
                  <a:pt x="7348" y="10712"/>
                  <a:pt x="7695" y="11405"/>
                  <a:pt x="8042" y="11682"/>
                </a:cubicBezTo>
                <a:cubicBezTo>
                  <a:pt x="8215" y="11786"/>
                  <a:pt x="8405" y="11838"/>
                  <a:pt x="8587" y="11838"/>
                </a:cubicBezTo>
                <a:cubicBezTo>
                  <a:pt x="8769" y="11838"/>
                  <a:pt x="8943" y="11786"/>
                  <a:pt x="9081" y="11682"/>
                </a:cubicBezTo>
                <a:cubicBezTo>
                  <a:pt x="9151" y="11613"/>
                  <a:pt x="9151" y="11613"/>
                  <a:pt x="9220" y="11613"/>
                </a:cubicBezTo>
                <a:cubicBezTo>
                  <a:pt x="9791" y="12120"/>
                  <a:pt x="10535" y="12453"/>
                  <a:pt x="11295" y="12453"/>
                </a:cubicBezTo>
                <a:cubicBezTo>
                  <a:pt x="11366" y="12453"/>
                  <a:pt x="11437" y="12450"/>
                  <a:pt x="11507" y="12445"/>
                </a:cubicBezTo>
                <a:lnTo>
                  <a:pt x="11577" y="12653"/>
                </a:lnTo>
                <a:cubicBezTo>
                  <a:pt x="12686" y="14801"/>
                  <a:pt x="13587" y="17089"/>
                  <a:pt x="14142" y="19446"/>
                </a:cubicBezTo>
                <a:lnTo>
                  <a:pt x="14003" y="19584"/>
                </a:lnTo>
                <a:cubicBezTo>
                  <a:pt x="14003" y="19584"/>
                  <a:pt x="14003" y="19673"/>
                  <a:pt x="14038" y="19673"/>
                </a:cubicBezTo>
                <a:cubicBezTo>
                  <a:pt x="14047" y="19673"/>
                  <a:pt x="14058" y="19668"/>
                  <a:pt x="14072" y="19654"/>
                </a:cubicBezTo>
                <a:lnTo>
                  <a:pt x="14211" y="19654"/>
                </a:lnTo>
                <a:lnTo>
                  <a:pt x="14211" y="19792"/>
                </a:lnTo>
                <a:cubicBezTo>
                  <a:pt x="14627" y="21387"/>
                  <a:pt x="15043" y="23050"/>
                  <a:pt x="15459" y="24645"/>
                </a:cubicBezTo>
                <a:cubicBezTo>
                  <a:pt x="14973" y="23120"/>
                  <a:pt x="14142" y="21733"/>
                  <a:pt x="13032" y="20624"/>
                </a:cubicBezTo>
                <a:cubicBezTo>
                  <a:pt x="13102" y="20624"/>
                  <a:pt x="13102" y="20555"/>
                  <a:pt x="13102" y="20486"/>
                </a:cubicBezTo>
                <a:cubicBezTo>
                  <a:pt x="12270" y="17990"/>
                  <a:pt x="10398" y="16326"/>
                  <a:pt x="8249" y="15009"/>
                </a:cubicBezTo>
                <a:cubicBezTo>
                  <a:pt x="7071" y="14247"/>
                  <a:pt x="5893" y="13692"/>
                  <a:pt x="4576" y="13276"/>
                </a:cubicBezTo>
                <a:cubicBezTo>
                  <a:pt x="3120" y="12722"/>
                  <a:pt x="1664" y="13138"/>
                  <a:pt x="209" y="12653"/>
                </a:cubicBezTo>
                <a:cubicBezTo>
                  <a:pt x="70" y="12653"/>
                  <a:pt x="1" y="12791"/>
                  <a:pt x="70" y="12860"/>
                </a:cubicBezTo>
                <a:cubicBezTo>
                  <a:pt x="1734" y="15079"/>
                  <a:pt x="3882" y="16881"/>
                  <a:pt x="6378" y="18129"/>
                </a:cubicBezTo>
                <a:cubicBezTo>
                  <a:pt x="8319" y="19168"/>
                  <a:pt x="10468" y="20624"/>
                  <a:pt x="12686" y="21040"/>
                </a:cubicBezTo>
                <a:cubicBezTo>
                  <a:pt x="13656" y="22080"/>
                  <a:pt x="14488" y="23189"/>
                  <a:pt x="15112" y="24506"/>
                </a:cubicBezTo>
                <a:cubicBezTo>
                  <a:pt x="15389" y="25061"/>
                  <a:pt x="15597" y="25684"/>
                  <a:pt x="15874" y="26239"/>
                </a:cubicBezTo>
                <a:cubicBezTo>
                  <a:pt x="16498" y="29220"/>
                  <a:pt x="17053" y="32200"/>
                  <a:pt x="17469" y="35320"/>
                </a:cubicBezTo>
                <a:cubicBezTo>
                  <a:pt x="17469" y="35354"/>
                  <a:pt x="17538" y="35372"/>
                  <a:pt x="17599" y="35372"/>
                </a:cubicBezTo>
                <a:cubicBezTo>
                  <a:pt x="17659" y="35372"/>
                  <a:pt x="17711" y="35354"/>
                  <a:pt x="17677" y="35320"/>
                </a:cubicBezTo>
                <a:cubicBezTo>
                  <a:pt x="17607" y="32894"/>
                  <a:pt x="17261" y="30537"/>
                  <a:pt x="16706" y="28249"/>
                </a:cubicBezTo>
                <a:lnTo>
                  <a:pt x="16706" y="28111"/>
                </a:lnTo>
                <a:cubicBezTo>
                  <a:pt x="16776" y="27625"/>
                  <a:pt x="16914" y="27209"/>
                  <a:pt x="16984" y="26794"/>
                </a:cubicBezTo>
                <a:lnTo>
                  <a:pt x="17053" y="26794"/>
                </a:lnTo>
                <a:cubicBezTo>
                  <a:pt x="17122" y="26586"/>
                  <a:pt x="17122" y="26378"/>
                  <a:pt x="17192" y="26170"/>
                </a:cubicBezTo>
                <a:cubicBezTo>
                  <a:pt x="18717" y="22912"/>
                  <a:pt x="21073" y="20070"/>
                  <a:pt x="22252" y="16742"/>
                </a:cubicBezTo>
                <a:cubicBezTo>
                  <a:pt x="23222" y="13762"/>
                  <a:pt x="23153" y="10573"/>
                  <a:pt x="22113" y="7662"/>
                </a:cubicBezTo>
                <a:cubicBezTo>
                  <a:pt x="22113" y="7592"/>
                  <a:pt x="22044" y="7592"/>
                  <a:pt x="22044" y="7592"/>
                </a:cubicBezTo>
                <a:lnTo>
                  <a:pt x="21974" y="7592"/>
                </a:lnTo>
                <a:cubicBezTo>
                  <a:pt x="21974" y="7516"/>
                  <a:pt x="21891" y="7461"/>
                  <a:pt x="21816" y="7461"/>
                </a:cubicBezTo>
                <a:cubicBezTo>
                  <a:pt x="21754" y="7461"/>
                  <a:pt x="21697" y="7498"/>
                  <a:pt x="21697" y="7592"/>
                </a:cubicBezTo>
                <a:lnTo>
                  <a:pt x="21697" y="7662"/>
                </a:lnTo>
                <a:cubicBezTo>
                  <a:pt x="19826" y="8077"/>
                  <a:pt x="18647" y="12029"/>
                  <a:pt x="18093" y="13415"/>
                </a:cubicBezTo>
                <a:cubicBezTo>
                  <a:pt x="16568" y="17020"/>
                  <a:pt x="16082" y="21040"/>
                  <a:pt x="16706" y="24922"/>
                </a:cubicBezTo>
                <a:cubicBezTo>
                  <a:pt x="16637" y="25684"/>
                  <a:pt x="16568" y="26447"/>
                  <a:pt x="16568" y="27209"/>
                </a:cubicBezTo>
                <a:lnTo>
                  <a:pt x="16568" y="27348"/>
                </a:lnTo>
                <a:cubicBezTo>
                  <a:pt x="15944" y="24645"/>
                  <a:pt x="15181" y="22011"/>
                  <a:pt x="14488" y="19446"/>
                </a:cubicBezTo>
                <a:cubicBezTo>
                  <a:pt x="14765" y="19099"/>
                  <a:pt x="15043" y="18683"/>
                  <a:pt x="15251" y="18267"/>
                </a:cubicBezTo>
                <a:cubicBezTo>
                  <a:pt x="15459" y="17782"/>
                  <a:pt x="15597" y="17297"/>
                  <a:pt x="15667" y="16812"/>
                </a:cubicBezTo>
                <a:cubicBezTo>
                  <a:pt x="15736" y="16812"/>
                  <a:pt x="15805" y="16812"/>
                  <a:pt x="15874" y="16742"/>
                </a:cubicBezTo>
                <a:cubicBezTo>
                  <a:pt x="16498" y="16534"/>
                  <a:pt x="16498" y="15425"/>
                  <a:pt x="16221" y="14940"/>
                </a:cubicBezTo>
                <a:cubicBezTo>
                  <a:pt x="16076" y="14766"/>
                  <a:pt x="15894" y="14689"/>
                  <a:pt x="15712" y="14689"/>
                </a:cubicBezTo>
                <a:cubicBezTo>
                  <a:pt x="15459" y="14689"/>
                  <a:pt x="15204" y="14837"/>
                  <a:pt x="15043" y="15079"/>
                </a:cubicBezTo>
                <a:cubicBezTo>
                  <a:pt x="14904" y="15217"/>
                  <a:pt x="14835" y="15425"/>
                  <a:pt x="14835" y="15633"/>
                </a:cubicBezTo>
                <a:cubicBezTo>
                  <a:pt x="14765" y="15703"/>
                  <a:pt x="14765" y="15703"/>
                  <a:pt x="14765" y="15772"/>
                </a:cubicBezTo>
                <a:cubicBezTo>
                  <a:pt x="14765" y="15910"/>
                  <a:pt x="14835" y="16118"/>
                  <a:pt x="14904" y="16257"/>
                </a:cubicBezTo>
                <a:lnTo>
                  <a:pt x="14973" y="16326"/>
                </a:lnTo>
                <a:cubicBezTo>
                  <a:pt x="15043" y="16534"/>
                  <a:pt x="15251" y="16673"/>
                  <a:pt x="15459" y="16742"/>
                </a:cubicBezTo>
                <a:cubicBezTo>
                  <a:pt x="15320" y="17643"/>
                  <a:pt x="14973" y="18475"/>
                  <a:pt x="14349" y="19099"/>
                </a:cubicBezTo>
                <a:lnTo>
                  <a:pt x="14072" y="18059"/>
                </a:lnTo>
                <a:cubicBezTo>
                  <a:pt x="13795" y="17020"/>
                  <a:pt x="13448" y="15910"/>
                  <a:pt x="13032" y="14940"/>
                </a:cubicBezTo>
                <a:lnTo>
                  <a:pt x="13032" y="14940"/>
                </a:lnTo>
                <a:cubicBezTo>
                  <a:pt x="13061" y="14969"/>
                  <a:pt x="13102" y="14986"/>
                  <a:pt x="13139" y="14986"/>
                </a:cubicBezTo>
                <a:cubicBezTo>
                  <a:pt x="13193" y="14986"/>
                  <a:pt x="13240" y="14952"/>
                  <a:pt x="13240" y="14871"/>
                </a:cubicBezTo>
                <a:cubicBezTo>
                  <a:pt x="13240" y="14732"/>
                  <a:pt x="13310" y="14524"/>
                  <a:pt x="13379" y="14385"/>
                </a:cubicBezTo>
                <a:cubicBezTo>
                  <a:pt x="13587" y="13831"/>
                  <a:pt x="13726" y="13276"/>
                  <a:pt x="13934" y="12722"/>
                </a:cubicBezTo>
                <a:cubicBezTo>
                  <a:pt x="14179" y="12906"/>
                  <a:pt x="14479" y="12995"/>
                  <a:pt x="14779" y="12995"/>
                </a:cubicBezTo>
                <a:cubicBezTo>
                  <a:pt x="15156" y="12995"/>
                  <a:pt x="15535" y="12854"/>
                  <a:pt x="15805" y="12583"/>
                </a:cubicBezTo>
                <a:cubicBezTo>
                  <a:pt x="15874" y="12514"/>
                  <a:pt x="15805" y="12445"/>
                  <a:pt x="15736" y="12445"/>
                </a:cubicBezTo>
                <a:cubicBezTo>
                  <a:pt x="15459" y="12514"/>
                  <a:pt x="15181" y="12583"/>
                  <a:pt x="14973" y="12722"/>
                </a:cubicBezTo>
                <a:cubicBezTo>
                  <a:pt x="14880" y="12740"/>
                  <a:pt x="14788" y="12749"/>
                  <a:pt x="14695" y="12749"/>
                </a:cubicBezTo>
                <a:cubicBezTo>
                  <a:pt x="14441" y="12749"/>
                  <a:pt x="14187" y="12685"/>
                  <a:pt x="13934" y="12583"/>
                </a:cubicBezTo>
                <a:cubicBezTo>
                  <a:pt x="14072" y="12237"/>
                  <a:pt x="14142" y="11890"/>
                  <a:pt x="14211" y="11543"/>
                </a:cubicBezTo>
                <a:cubicBezTo>
                  <a:pt x="14696" y="11543"/>
                  <a:pt x="15320" y="10920"/>
                  <a:pt x="15459" y="10434"/>
                </a:cubicBezTo>
                <a:lnTo>
                  <a:pt x="15528" y="10434"/>
                </a:lnTo>
                <a:cubicBezTo>
                  <a:pt x="15667" y="10504"/>
                  <a:pt x="15805" y="10573"/>
                  <a:pt x="15944" y="10573"/>
                </a:cubicBezTo>
                <a:lnTo>
                  <a:pt x="16360" y="10573"/>
                </a:lnTo>
                <a:cubicBezTo>
                  <a:pt x="16914" y="10434"/>
                  <a:pt x="17330" y="9949"/>
                  <a:pt x="17538" y="9395"/>
                </a:cubicBezTo>
                <a:cubicBezTo>
                  <a:pt x="17677" y="8840"/>
                  <a:pt x="17469" y="8216"/>
                  <a:pt x="16914" y="7939"/>
                </a:cubicBezTo>
                <a:cubicBezTo>
                  <a:pt x="16813" y="7895"/>
                  <a:pt x="16711" y="7876"/>
                  <a:pt x="16611" y="7876"/>
                </a:cubicBezTo>
                <a:cubicBezTo>
                  <a:pt x="16235" y="7876"/>
                  <a:pt x="15886" y="8150"/>
                  <a:pt x="15667" y="8424"/>
                </a:cubicBezTo>
                <a:cubicBezTo>
                  <a:pt x="15320" y="8840"/>
                  <a:pt x="15112" y="9464"/>
                  <a:pt x="15251" y="9949"/>
                </a:cubicBezTo>
                <a:cubicBezTo>
                  <a:pt x="15251" y="10088"/>
                  <a:pt x="15320" y="10157"/>
                  <a:pt x="15320" y="10226"/>
                </a:cubicBezTo>
                <a:cubicBezTo>
                  <a:pt x="15112" y="10434"/>
                  <a:pt x="14973" y="10642"/>
                  <a:pt x="14765" y="10850"/>
                </a:cubicBezTo>
                <a:cubicBezTo>
                  <a:pt x="14627" y="10989"/>
                  <a:pt x="14419" y="11128"/>
                  <a:pt x="14280" y="11266"/>
                </a:cubicBezTo>
                <a:cubicBezTo>
                  <a:pt x="14349" y="10850"/>
                  <a:pt x="14349" y="10504"/>
                  <a:pt x="14419" y="10088"/>
                </a:cubicBezTo>
                <a:lnTo>
                  <a:pt x="14488" y="10088"/>
                </a:lnTo>
                <a:cubicBezTo>
                  <a:pt x="14557" y="10088"/>
                  <a:pt x="14627" y="10018"/>
                  <a:pt x="14557" y="9949"/>
                </a:cubicBezTo>
                <a:lnTo>
                  <a:pt x="14419" y="9880"/>
                </a:lnTo>
                <a:cubicBezTo>
                  <a:pt x="14488" y="9187"/>
                  <a:pt x="14488" y="8493"/>
                  <a:pt x="14419" y="7800"/>
                </a:cubicBezTo>
                <a:cubicBezTo>
                  <a:pt x="15459" y="7662"/>
                  <a:pt x="16152" y="6691"/>
                  <a:pt x="16013" y="5721"/>
                </a:cubicBezTo>
                <a:cubicBezTo>
                  <a:pt x="16082" y="5374"/>
                  <a:pt x="16152" y="5027"/>
                  <a:pt x="16152" y="4681"/>
                </a:cubicBezTo>
                <a:cubicBezTo>
                  <a:pt x="16082" y="4334"/>
                  <a:pt x="16013" y="3918"/>
                  <a:pt x="15944" y="3502"/>
                </a:cubicBezTo>
                <a:lnTo>
                  <a:pt x="15944" y="3364"/>
                </a:lnTo>
                <a:cubicBezTo>
                  <a:pt x="15944" y="2572"/>
                  <a:pt x="15783" y="978"/>
                  <a:pt x="14852" y="978"/>
                </a:cubicBezTo>
                <a:cubicBezTo>
                  <a:pt x="14723" y="978"/>
                  <a:pt x="14579" y="1009"/>
                  <a:pt x="14419" y="1076"/>
                </a:cubicBezTo>
                <a:cubicBezTo>
                  <a:pt x="14211" y="1215"/>
                  <a:pt x="14003" y="1423"/>
                  <a:pt x="13864" y="1631"/>
                </a:cubicBezTo>
                <a:cubicBezTo>
                  <a:pt x="13448" y="1908"/>
                  <a:pt x="13102" y="2324"/>
                  <a:pt x="12963" y="2740"/>
                </a:cubicBezTo>
                <a:cubicBezTo>
                  <a:pt x="12339" y="3988"/>
                  <a:pt x="12824" y="5721"/>
                  <a:pt x="13448" y="6968"/>
                </a:cubicBezTo>
                <a:cubicBezTo>
                  <a:pt x="13518" y="7246"/>
                  <a:pt x="13726" y="7454"/>
                  <a:pt x="14003" y="7662"/>
                </a:cubicBezTo>
                <a:cubicBezTo>
                  <a:pt x="14003" y="7731"/>
                  <a:pt x="14072" y="7731"/>
                  <a:pt x="14142" y="7731"/>
                </a:cubicBezTo>
                <a:cubicBezTo>
                  <a:pt x="14142" y="8355"/>
                  <a:pt x="14142" y="8979"/>
                  <a:pt x="14003" y="9533"/>
                </a:cubicBezTo>
                <a:cubicBezTo>
                  <a:pt x="13864" y="9395"/>
                  <a:pt x="13656" y="9256"/>
                  <a:pt x="13448" y="9117"/>
                </a:cubicBezTo>
                <a:cubicBezTo>
                  <a:pt x="13240" y="8909"/>
                  <a:pt x="13102" y="8701"/>
                  <a:pt x="12894" y="8493"/>
                </a:cubicBezTo>
                <a:cubicBezTo>
                  <a:pt x="13032" y="8355"/>
                  <a:pt x="13102" y="8216"/>
                  <a:pt x="13171" y="8077"/>
                </a:cubicBezTo>
                <a:cubicBezTo>
                  <a:pt x="13240" y="7870"/>
                  <a:pt x="13240" y="7662"/>
                  <a:pt x="13171" y="7454"/>
                </a:cubicBezTo>
                <a:cubicBezTo>
                  <a:pt x="13032" y="7269"/>
                  <a:pt x="12801" y="7146"/>
                  <a:pt x="12560" y="7146"/>
                </a:cubicBezTo>
                <a:cubicBezTo>
                  <a:pt x="12439" y="7146"/>
                  <a:pt x="12316" y="7176"/>
                  <a:pt x="12201" y="7246"/>
                </a:cubicBezTo>
                <a:cubicBezTo>
                  <a:pt x="12131" y="7315"/>
                  <a:pt x="12062" y="7384"/>
                  <a:pt x="12062" y="7454"/>
                </a:cubicBezTo>
                <a:cubicBezTo>
                  <a:pt x="12062" y="7425"/>
                  <a:pt x="12026" y="7408"/>
                  <a:pt x="11984" y="7408"/>
                </a:cubicBezTo>
                <a:cubicBezTo>
                  <a:pt x="11925" y="7408"/>
                  <a:pt x="11854" y="7442"/>
                  <a:pt x="11854" y="7523"/>
                </a:cubicBezTo>
                <a:cubicBezTo>
                  <a:pt x="11854" y="7662"/>
                  <a:pt x="11923" y="7870"/>
                  <a:pt x="11993" y="8008"/>
                </a:cubicBezTo>
                <a:cubicBezTo>
                  <a:pt x="11923" y="8008"/>
                  <a:pt x="11923" y="8008"/>
                  <a:pt x="11993" y="8077"/>
                </a:cubicBezTo>
                <a:cubicBezTo>
                  <a:pt x="11993" y="8077"/>
                  <a:pt x="11993" y="8147"/>
                  <a:pt x="12062" y="8216"/>
                </a:cubicBezTo>
                <a:cubicBezTo>
                  <a:pt x="12131" y="8493"/>
                  <a:pt x="12339" y="8632"/>
                  <a:pt x="12617" y="8632"/>
                </a:cubicBezTo>
                <a:lnTo>
                  <a:pt x="12755" y="8563"/>
                </a:lnTo>
                <a:cubicBezTo>
                  <a:pt x="13032" y="9117"/>
                  <a:pt x="13448" y="9533"/>
                  <a:pt x="14003" y="9880"/>
                </a:cubicBezTo>
                <a:cubicBezTo>
                  <a:pt x="13726" y="11405"/>
                  <a:pt x="13310" y="12860"/>
                  <a:pt x="13032" y="14316"/>
                </a:cubicBezTo>
                <a:lnTo>
                  <a:pt x="12963" y="14316"/>
                </a:lnTo>
                <a:cubicBezTo>
                  <a:pt x="12894" y="14316"/>
                  <a:pt x="12824" y="14385"/>
                  <a:pt x="12755" y="14455"/>
                </a:cubicBezTo>
                <a:cubicBezTo>
                  <a:pt x="12409" y="13623"/>
                  <a:pt x="12062" y="12860"/>
                  <a:pt x="11646" y="12167"/>
                </a:cubicBezTo>
                <a:lnTo>
                  <a:pt x="11230" y="11266"/>
                </a:lnTo>
                <a:cubicBezTo>
                  <a:pt x="11092" y="11058"/>
                  <a:pt x="10953" y="10850"/>
                  <a:pt x="10884" y="10642"/>
                </a:cubicBezTo>
                <a:cubicBezTo>
                  <a:pt x="10953" y="9395"/>
                  <a:pt x="10953" y="8147"/>
                  <a:pt x="10745" y="6899"/>
                </a:cubicBezTo>
                <a:cubicBezTo>
                  <a:pt x="11299" y="6206"/>
                  <a:pt x="11646" y="5305"/>
                  <a:pt x="11646" y="4404"/>
                </a:cubicBezTo>
                <a:cubicBezTo>
                  <a:pt x="11646" y="4364"/>
                  <a:pt x="11577" y="4324"/>
                  <a:pt x="11518" y="4324"/>
                </a:cubicBezTo>
                <a:cubicBezTo>
                  <a:pt x="11475" y="4324"/>
                  <a:pt x="11438" y="4345"/>
                  <a:pt x="11438" y="4404"/>
                </a:cubicBezTo>
                <a:cubicBezTo>
                  <a:pt x="11369" y="5235"/>
                  <a:pt x="11161" y="5998"/>
                  <a:pt x="10745" y="6622"/>
                </a:cubicBezTo>
                <a:cubicBezTo>
                  <a:pt x="10606" y="5998"/>
                  <a:pt x="10329" y="5374"/>
                  <a:pt x="10052" y="4750"/>
                </a:cubicBezTo>
                <a:lnTo>
                  <a:pt x="10121" y="4750"/>
                </a:lnTo>
                <a:cubicBezTo>
                  <a:pt x="10181" y="4691"/>
                  <a:pt x="10138" y="4528"/>
                  <a:pt x="10036" y="4528"/>
                </a:cubicBezTo>
                <a:cubicBezTo>
                  <a:pt x="10020" y="4528"/>
                  <a:pt x="10002" y="4533"/>
                  <a:pt x="9982" y="4542"/>
                </a:cubicBezTo>
                <a:lnTo>
                  <a:pt x="9913" y="4542"/>
                </a:lnTo>
                <a:cubicBezTo>
                  <a:pt x="9844" y="4473"/>
                  <a:pt x="9844" y="4404"/>
                  <a:pt x="9774" y="4334"/>
                </a:cubicBezTo>
                <a:cubicBezTo>
                  <a:pt x="9913" y="4334"/>
                  <a:pt x="10052" y="4265"/>
                  <a:pt x="10121" y="4126"/>
                </a:cubicBezTo>
                <a:cubicBezTo>
                  <a:pt x="10260" y="3988"/>
                  <a:pt x="10398" y="3849"/>
                  <a:pt x="10468" y="3641"/>
                </a:cubicBezTo>
                <a:cubicBezTo>
                  <a:pt x="10953" y="2601"/>
                  <a:pt x="9982" y="1215"/>
                  <a:pt x="9289" y="591"/>
                </a:cubicBezTo>
                <a:cubicBezTo>
                  <a:pt x="8892" y="230"/>
                  <a:pt x="8401" y="1"/>
                  <a:pt x="7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/>
          <p:nvPr/>
        </p:nvSpPr>
        <p:spPr>
          <a:xfrm rot="1563886">
            <a:off x="4692298" y="3531874"/>
            <a:ext cx="966182" cy="1796129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8"/>
          <p:cNvGrpSpPr/>
          <p:nvPr/>
        </p:nvGrpSpPr>
        <p:grpSpPr>
          <a:xfrm>
            <a:off x="4211845" y="3964050"/>
            <a:ext cx="561500" cy="1317600"/>
            <a:chOff x="4562950" y="1179300"/>
            <a:chExt cx="561500" cy="1317600"/>
          </a:xfrm>
        </p:grpSpPr>
        <p:grpSp>
          <p:nvGrpSpPr>
            <p:cNvPr id="230" name="Google Shape;230;p28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231" name="Google Shape;231;p28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" name="Google Shape;235;p28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9"/>
          <p:cNvSpPr/>
          <p:nvPr/>
        </p:nvSpPr>
        <p:spPr>
          <a:xfrm rot="-5122911">
            <a:off x="2157049" y="-510587"/>
            <a:ext cx="1111672" cy="2577608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Box 3"/>
          <p:cNvSpPr txBox="1"/>
          <p:nvPr/>
        </p:nvSpPr>
        <p:spPr>
          <a:xfrm>
            <a:off x="5539105" y="191135"/>
            <a:ext cx="92773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6242050" y="-48895"/>
            <a:ext cx="1847850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539105" y="492125"/>
            <a:ext cx="92773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539105" y="798830"/>
            <a:ext cx="92773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539105" y="1105535"/>
            <a:ext cx="92773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6242050" y="1349375"/>
            <a:ext cx="167195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727950" y="1042670"/>
            <a:ext cx="92773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750175" y="735965"/>
            <a:ext cx="92773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758430" y="429260"/>
            <a:ext cx="92773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7766685" y="257810"/>
            <a:ext cx="92773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44390" y="3651885"/>
            <a:ext cx="3547745" cy="132143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8"/>
          <p:cNvSpPr txBox="1">
            <a:spLocks noGrp="1"/>
          </p:cNvSpPr>
          <p:nvPr>
            <p:ph type="title" idx="2"/>
          </p:nvPr>
        </p:nvSpPr>
        <p:spPr>
          <a:xfrm>
            <a:off x="2627965" y="3723405"/>
            <a:ext cx="5579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ar-EG" sz="3600"/>
              <a:t>Face recognition</a:t>
            </a:r>
          </a:p>
        </p:txBody>
      </p:sp>
      <p:sp>
        <p:nvSpPr>
          <p:cNvPr id="522" name="Google Shape;522;p38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3" name="Google Shape;523;p38" descr="D:\downloadssssssssssssssssssss\WhatsApp Image 2023-06-07 at 3.38.18 AM.jpegWhatsApp Image 2023-06-07 at 3.38.18 AM"/>
          <p:cNvPicPr preferRelativeResize="0"/>
          <p:nvPr/>
        </p:nvPicPr>
        <p:blipFill>
          <a:blip r:embed="rId5"/>
          <a:srcRect/>
          <a:stretch>
            <a:fillRect/>
          </a:stretch>
        </p:blipFill>
        <p:spPr>
          <a:xfrm>
            <a:off x="4342765" y="781050"/>
            <a:ext cx="4152900" cy="258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4"/>
          <a:stretch>
            <a:fillRect/>
          </a:stretch>
        </p:blipFill>
        <p:spPr>
          <a:xfrm>
            <a:off x="385563" y="783820"/>
            <a:ext cx="6797560" cy="330098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" y="-45010"/>
            <a:ext cx="3806445" cy="1390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352" y="455676"/>
            <a:ext cx="390598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Analyze Facial Feature</a:t>
            </a:r>
            <a:endParaRPr lang="en-US" sz="24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25" y="3508458"/>
            <a:ext cx="1769138" cy="1390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5876" y="4041017"/>
            <a:ext cx="145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292929"/>
                </a:solidFill>
                <a:latin typeface="source-serif-pro"/>
              </a:rPr>
              <a:t>HOG</a:t>
            </a:r>
            <a:endParaRPr 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1228725"/>
            <a:ext cx="6256825" cy="279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" y="-45010"/>
            <a:ext cx="3806445" cy="1390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352" y="455676"/>
            <a:ext cx="390598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Analyze Facial 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25" y="3508458"/>
            <a:ext cx="1769138" cy="1390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5876" y="4041017"/>
            <a:ext cx="145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292929"/>
                </a:solidFill>
                <a:latin typeface="source-serif-pro"/>
              </a:rPr>
              <a:t>HOG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1456" y="1854924"/>
            <a:ext cx="5749681" cy="20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" y="-45010"/>
            <a:ext cx="3806445" cy="1390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352" y="455676"/>
            <a:ext cx="390598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Analyze Facial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25" y="3508458"/>
            <a:ext cx="1769138" cy="1390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5876" y="4041017"/>
            <a:ext cx="145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292929"/>
                </a:solidFill>
                <a:latin typeface="source-serif-pro"/>
              </a:rPr>
              <a:t>HOG</a:t>
            </a:r>
            <a:endParaRPr lang="en-US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3719" y="1161681"/>
            <a:ext cx="6255235" cy="28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" y="-45010"/>
            <a:ext cx="3806445" cy="1390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352" y="455676"/>
            <a:ext cx="390598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Analyze Facial 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25" y="3508458"/>
            <a:ext cx="1769138" cy="1390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5876" y="4041017"/>
            <a:ext cx="145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292929"/>
                </a:solidFill>
                <a:latin typeface="source-serif-pro"/>
              </a:rPr>
              <a:t>HOG</a:t>
            </a:r>
            <a:endParaRPr lang="en-US" sz="2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30" y="1182233"/>
            <a:ext cx="5332335" cy="371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" y="-45010"/>
            <a:ext cx="3806445" cy="1390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352" y="455676"/>
            <a:ext cx="390598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Analyze Facial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25" y="3508458"/>
            <a:ext cx="1769138" cy="1390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5876" y="4041017"/>
            <a:ext cx="145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292929"/>
                </a:solidFill>
                <a:latin typeface="source-serif-pro"/>
              </a:rPr>
              <a:t>HOG</a:t>
            </a:r>
            <a:endParaRPr lang="en-US" sz="2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96" y="1354238"/>
            <a:ext cx="394335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" y="-45010"/>
            <a:ext cx="3806445" cy="1390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352" y="455676"/>
            <a:ext cx="390598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Analyze Facial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25" y="3508458"/>
            <a:ext cx="1769138" cy="1390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5876" y="4041017"/>
            <a:ext cx="145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292929"/>
                </a:solidFill>
                <a:latin typeface="source-serif-pro"/>
              </a:rPr>
              <a:t>HOG</a:t>
            </a:r>
            <a:endParaRPr lang="en-US" sz="2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7" y="1318480"/>
            <a:ext cx="7338646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" y="-45010"/>
            <a:ext cx="3806445" cy="1390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352" y="455676"/>
            <a:ext cx="390598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Analyze Facial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25" y="3508458"/>
            <a:ext cx="1769138" cy="1390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5876" y="4041017"/>
            <a:ext cx="145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292929"/>
                </a:solidFill>
                <a:latin typeface="source-serif-pro"/>
              </a:rPr>
              <a:t>HOG</a:t>
            </a:r>
            <a:endParaRPr lang="en-US" sz="28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51080" y="1237570"/>
            <a:ext cx="4600339" cy="345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" y="-45010"/>
            <a:ext cx="3806445" cy="1390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352" y="455676"/>
            <a:ext cx="390598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Analyze Facial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2400" b="1" i="1" dirty="0">
                <a:solidFill>
                  <a:srgbClr val="292929"/>
                </a:solidFill>
                <a:effectLst/>
                <a:latin typeface="source-serif-pro"/>
              </a:rPr>
              <a:t>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25" y="3508458"/>
            <a:ext cx="1769138" cy="1390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5876" y="4041017"/>
            <a:ext cx="145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292929"/>
                </a:solidFill>
                <a:latin typeface="source-serif-pro"/>
              </a:rPr>
              <a:t>HOG</a:t>
            </a:r>
            <a:endParaRPr lang="en-US" sz="28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7" y="1527336"/>
            <a:ext cx="6280290" cy="313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0863" y="1382213"/>
            <a:ext cx="11366226" cy="402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613170" y="540000"/>
            <a:ext cx="6769800" cy="557700"/>
          </a:xfrm>
          <a:prstGeom prst="rect">
            <a:avLst/>
          </a:prstGeom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Meet Our Team</a:t>
            </a:r>
            <a:endParaRPr>
              <a:solidFill>
                <a:schemeClr val="lt2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263863" flipH="1">
            <a:off x="6448882" y="-444965"/>
            <a:ext cx="3555282" cy="215443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/>
          <p:nvPr/>
        </p:nvSpPr>
        <p:spPr>
          <a:xfrm rot="-5122911">
            <a:off x="7670754" y="-677592"/>
            <a:ext cx="1111672" cy="2577608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29" descr="D:\downloadssssssssssssssssssss\WhatsApp Image 2023-06-07 at 11.21.41 PM.jpegWhatsApp Image 2023-06-07 at 11.21.41 PM"/>
          <p:cNvPicPr preferRelativeResize="0"/>
          <p:nvPr/>
        </p:nvPicPr>
        <p:blipFill rotWithShape="1">
          <a:blip r:embed="rId5"/>
          <a:srcRect t="11337"/>
          <a:stretch>
            <a:fillRect/>
          </a:stretch>
        </p:blipFill>
        <p:spPr>
          <a:xfrm>
            <a:off x="1208405" y="3392170"/>
            <a:ext cx="1364615" cy="104521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46" name="Google Shape;246;p29" descr="D:\downloadssssssssssssssssssss\WhatsApp Image 2023-06-07 at 2.55.10 AM.jpegWhatsApp Image 2023-06-07 at 2.55.10 AM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923665" y="2147570"/>
            <a:ext cx="1407795" cy="124714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48" name="Google Shape;248;p29" descr="D:\downloadssssssssssssssssssss\WhatsApp Image 2023-06-07 at 2.59.06 AM.jpegWhatsApp Image 2023-06-07 at 2.59.06 AM"/>
          <p:cNvPicPr preferRelativeResize="0"/>
          <p:nvPr/>
        </p:nvPicPr>
        <p:blipFill rotWithShape="1">
          <a:blip r:embed="rId7"/>
          <a:srcRect t="11131"/>
          <a:stretch>
            <a:fillRect/>
          </a:stretch>
        </p:blipFill>
        <p:spPr>
          <a:xfrm>
            <a:off x="6443345" y="1382395"/>
            <a:ext cx="1546860" cy="1304925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49" name="Google Shape;249;p29" descr="D:\downloadssssssssssssssssssss\WhatsApp Image 2023-06-07 at 6.06.08 PM.jpegWhatsApp Image 2023-06-07 at 6.06.08 PM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67485" y="1504950"/>
            <a:ext cx="1344930" cy="1182370"/>
          </a:xfrm>
          <a:prstGeom prst="flowChartConnector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0" name="Google Shape;250;p29" descr="D:\downloadssssssssssssssssssss\WhatsApp Image 2023-06-07 at 2.54.16 AM.jpegWhatsApp Image 2023-06-07 at 2.54.16 AM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516370" y="3093720"/>
            <a:ext cx="1526540" cy="1244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361990" y="1798150"/>
            <a:ext cx="561900" cy="5715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5954370" y="1447923"/>
            <a:ext cx="561900" cy="581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719848" y="3874450"/>
            <a:ext cx="488500" cy="49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719905" y="1447815"/>
            <a:ext cx="488400" cy="504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6059739" y="3832900"/>
            <a:ext cx="488400" cy="5052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611800" y="2676545"/>
            <a:ext cx="8427300" cy="47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                 Mostafa				            Nader</a:t>
            </a:r>
            <a:endParaRPr sz="1900" b="1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-180340" y="4443730"/>
            <a:ext cx="8766810" cy="47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                    Ibrahem                                                                                Abd Elrahman </a:t>
            </a:r>
            <a:endParaRPr sz="1900" b="1">
              <a:solidFill>
                <a:schemeClr val="dk1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" name="Google Shape;257;p29"/>
          <p:cNvSpPr txBox="1"/>
          <p:nvPr/>
        </p:nvSpPr>
        <p:spPr>
          <a:xfrm>
            <a:off x="159680" y="3479185"/>
            <a:ext cx="8427300" cy="47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              				   Yasmeen				          </a:t>
            </a:r>
            <a:endParaRPr sz="1900" b="1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" y="-45010"/>
            <a:ext cx="3806445" cy="1390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0921" y="469139"/>
            <a:ext cx="390598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292929"/>
                </a:solidFill>
                <a:latin typeface="source-serif-pro"/>
              </a:rPr>
              <a:t>Make A Prediction</a:t>
            </a:r>
            <a:endParaRPr lang="en-US" sz="24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1266091"/>
            <a:ext cx="6131170" cy="344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44390" y="3651885"/>
            <a:ext cx="3547745" cy="132143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8"/>
          <p:cNvSpPr txBox="1">
            <a:spLocks noGrp="1"/>
          </p:cNvSpPr>
          <p:nvPr>
            <p:ph type="title" idx="2"/>
          </p:nvPr>
        </p:nvSpPr>
        <p:spPr>
          <a:xfrm>
            <a:off x="2627965" y="3723405"/>
            <a:ext cx="5579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ar-EG" sz="3600"/>
              <a:t>Egyptian Currency</a:t>
            </a:r>
          </a:p>
        </p:txBody>
      </p:sp>
      <p:sp>
        <p:nvSpPr>
          <p:cNvPr id="522" name="Google Shape;522;p38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3" name="Google Shape;523;p38" descr="D:\downloadssssssssssssssssssss\WhatsApp Image 2023-06-07 at 3.54.52 AM.jpegWhatsApp Image 2023-06-07 at 3.54.52 AM"/>
          <p:cNvPicPr preferRelativeResize="0"/>
          <p:nvPr/>
        </p:nvPicPr>
        <p:blipFill>
          <a:blip r:embed="rId5"/>
          <a:srcRect b="5820"/>
          <a:stretch>
            <a:fillRect/>
          </a:stretch>
        </p:blipFill>
        <p:spPr>
          <a:xfrm>
            <a:off x="4269105" y="339090"/>
            <a:ext cx="3593465" cy="332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63525" y="-7175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Result </a:t>
            </a:r>
            <a:r>
              <a:rPr lang="en-US" altLang="en-GB" sz="2800">
                <a:sym typeface="+mn-ea"/>
              </a:rPr>
              <a:t>:</a:t>
            </a:r>
            <a:r>
              <a:rPr lang="en-US" altLang="en-GB" sz="2800">
                <a:latin typeface="Merriweather" panose="00000500000000000000" charset="0"/>
                <a:cs typeface="Merriweather" panose="00000500000000000000" charset="0"/>
                <a:sym typeface="+mn-ea"/>
              </a:rPr>
              <a:t> 223 Pound</a:t>
            </a:r>
            <a:endParaRPr lang="en-US" sz="2800" dirty="0">
              <a:latin typeface="Merriweather" panose="00000500000000000000" charset="0"/>
              <a:ea typeface="Merriweather" panose="00000500000000000000"/>
              <a:cs typeface="Merriweather" panose="00000500000000000000" charset="0"/>
              <a:sym typeface="Merriweather" panose="0000050000000000000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56210" y="909320"/>
            <a:ext cx="7586345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GB" sz="2500"/>
              <a:t> </a:t>
            </a:r>
          </a:p>
        </p:txBody>
      </p:sp>
      <p:pic>
        <p:nvPicPr>
          <p:cNvPr id="107" name="Picture 106"/>
          <p:cNvPicPr/>
          <p:nvPr/>
        </p:nvPicPr>
        <p:blipFill>
          <a:blip r:embed="rId5"/>
          <a:srcRect t="11699"/>
          <a:stretch>
            <a:fillRect/>
          </a:stretch>
        </p:blipFill>
        <p:spPr>
          <a:xfrm>
            <a:off x="156210" y="1805305"/>
            <a:ext cx="7261225" cy="31832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63525" y="-7175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Training A Model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449580" y="920750"/>
            <a:ext cx="758634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 sz="2000"/>
              <a:t>We can train our model following only 4 steps.</a:t>
            </a:r>
          </a:p>
          <a:p>
            <a:r>
              <a:rPr lang="en-GB" altLang="en-US" sz="2000"/>
              <a:t>Step 1</a:t>
            </a:r>
            <a:r>
              <a:rPr lang="en-US" altLang="en-GB" sz="2000"/>
              <a:t> --</a:t>
            </a:r>
            <a:r>
              <a:rPr lang="en-GB" altLang="en-US" sz="2000"/>
              <a:t> clone and install YOLOv5 and its dependencies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749425"/>
            <a:ext cx="6849745" cy="1127760"/>
          </a:xfrm>
          <a:prstGeom prst="rect">
            <a:avLst/>
          </a:prstGeom>
        </p:spPr>
      </p:pic>
      <p:pic>
        <p:nvPicPr>
          <p:cNvPr id="105" name="Picture 104"/>
          <p:cNvPicPr/>
          <p:nvPr/>
        </p:nvPicPr>
        <p:blipFill>
          <a:blip r:embed="rId6"/>
          <a:stretch>
            <a:fillRect/>
          </a:stretch>
        </p:blipFill>
        <p:spPr>
          <a:xfrm>
            <a:off x="263525" y="2877185"/>
            <a:ext cx="8188960" cy="22053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63525" y="-7175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Training Yolov5 With Custom Dataset</a:t>
            </a:r>
            <a:endParaRPr sz="2800"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388620" y="762000"/>
            <a:ext cx="6054090" cy="2547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-593090" y="3317240"/>
            <a:ext cx="9144000" cy="3006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203835" y="3323590"/>
            <a:ext cx="76765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 sz="2000"/>
              <a:t>The annotation file for the image above looks like the following:</a:t>
            </a:r>
          </a:p>
          <a:p>
            <a:endParaRPr lang="en-GB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-514350"/>
            <a:ext cx="3167380" cy="138811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99060" y="-28003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Training A Model</a:t>
            </a:r>
          </a:p>
        </p:txBody>
      </p:sp>
      <p:sp>
        <p:nvSpPr>
          <p:cNvPr id="2" name="Google Shape;539;p39"/>
          <p:cNvSpPr txBox="1">
            <a:spLocks noGrp="1"/>
          </p:cNvSpPr>
          <p:nvPr/>
        </p:nvSpPr>
        <p:spPr>
          <a:xfrm>
            <a:off x="198755" y="873760"/>
            <a:ext cx="7865745" cy="1080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step--2  Getting &amp; preparing the data Convert the Annotations into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YOLO v5 Format as we explained in previoes slide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in case of our data we used it from roboflow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data looks like :-</a:t>
            </a:r>
          </a:p>
        </p:txBody>
      </p:sp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332740" y="2178050"/>
            <a:ext cx="6358890" cy="2948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63525" y="-7175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Training A Model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14630" y="1009015"/>
            <a:ext cx="552831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GB" sz="1900"/>
              <a:t>step 3 </a:t>
            </a:r>
            <a:r>
              <a:rPr lang="en-GB" altLang="en-US" sz="1900"/>
              <a:t>preparing the training configuration file</a:t>
            </a:r>
            <a:r>
              <a:rPr lang="en-US" altLang="en-GB" sz="1900"/>
              <a:t> : -</a:t>
            </a:r>
          </a:p>
        </p:txBody>
      </p:sp>
      <p:pic>
        <p:nvPicPr>
          <p:cNvPr id="4" name="Picture 3" descr="notepad_uqB6PNy6Nx"/>
          <p:cNvPicPr>
            <a:picLocks noChangeAspect="1"/>
          </p:cNvPicPr>
          <p:nvPr/>
        </p:nvPicPr>
        <p:blipFill>
          <a:blip r:embed="rId5"/>
          <a:srcRect r="39774" b="24325"/>
          <a:stretch>
            <a:fillRect/>
          </a:stretch>
        </p:blipFill>
        <p:spPr>
          <a:xfrm>
            <a:off x="427355" y="1498600"/>
            <a:ext cx="6814820" cy="3112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63525" y="9969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Training A Model With 100 Epochs</a:t>
            </a:r>
            <a:b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 sz="2800"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3525" y="834390"/>
            <a:ext cx="68300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/>
              <a:t>Step 4 — Running the train</a:t>
            </a:r>
          </a:p>
          <a:p>
            <a:r>
              <a:rPr lang="en-US" altLang="en-GB"/>
              <a:t>we trained our model two times first time we got these scores for 100 epochs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rcRect l="304" t="-49422" r="304" b="49422"/>
          <a:stretch>
            <a:fillRect/>
          </a:stretch>
        </p:blipFill>
        <p:spPr>
          <a:xfrm>
            <a:off x="-464185" y="975995"/>
            <a:ext cx="9951720" cy="769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5280" y="1745615"/>
            <a:ext cx="9928860" cy="3566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98755" y="23050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Training A Model With 200 Epochs</a:t>
            </a:r>
            <a:b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 sz="2800"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834390"/>
            <a:ext cx="8065135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GB" sz="1900"/>
              <a:t>second  time we got these scores for 200 epochs mAp getting better</a:t>
            </a:r>
          </a:p>
          <a:p>
            <a:endParaRPr lang="en-US" altLang="en-GB" sz="19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1383030"/>
            <a:ext cx="9601200" cy="33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000" y="1744980"/>
            <a:ext cx="9677400" cy="3307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96645"/>
            <a:ext cx="6670675" cy="4093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60655" y="10096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difference between MAP &amp; MAP 0.5</a:t>
            </a: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b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 sz="2800"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1523365" y="1409065"/>
            <a:ext cx="5622925" cy="204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3200">
                <a:latin typeface="Arabic Typesetting" panose="03020402040406030203" charset="0"/>
                <a:cs typeface="Arabic Typesetting" panose="03020402040406030203" charset="0"/>
              </a:rPr>
              <a:t>يا ابن آدم ،إنما أنت أيام  ، فإذا ذهب يومك ذهب بعضك ، ويوشك إذا ذهب بعضك أن يذهب كلك .</a:t>
            </a:r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"/>
          </p:nvPr>
        </p:nvSpPr>
        <p:spPr>
          <a:xfrm>
            <a:off x="1979930" y="3417570"/>
            <a:ext cx="2032000" cy="702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2200">
                <a:sym typeface="+mn-ea"/>
              </a:rPr>
              <a:t>البصري</a:t>
            </a:r>
            <a:r>
              <a:rPr lang="en-US" sz="2200">
                <a:sym typeface="+mn-ea"/>
              </a:rPr>
              <a:t> الحسن </a:t>
            </a:r>
            <a:endParaRPr sz="2200">
              <a:solidFill>
                <a:schemeClr val="dk1"/>
              </a:solidFill>
              <a:latin typeface="Arabic11 BT" charset="0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30643">
            <a:off x="5966243" y="299949"/>
            <a:ext cx="3399112" cy="22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/>
          <p:nvPr/>
        </p:nvSpPr>
        <p:spPr>
          <a:xfrm rot="10800000">
            <a:off x="6759100" y="-400300"/>
            <a:ext cx="1813398" cy="3371099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4511827">
            <a:off x="-481488" y="2214855"/>
            <a:ext cx="3818697" cy="25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/>
          <p:nvPr/>
        </p:nvSpPr>
        <p:spPr>
          <a:xfrm>
            <a:off x="212523" y="1918756"/>
            <a:ext cx="1813418" cy="3260990"/>
          </a:xfrm>
          <a:custGeom>
            <a:avLst/>
            <a:gdLst/>
            <a:ahLst/>
            <a:cxnLst/>
            <a:rect l="l" t="t" r="r" b="b"/>
            <a:pathLst>
              <a:path w="25094" h="45127" extrusionOk="0">
                <a:moveTo>
                  <a:pt x="4644" y="399"/>
                </a:moveTo>
                <a:lnTo>
                  <a:pt x="4644" y="468"/>
                </a:lnTo>
                <a:cubicBezTo>
                  <a:pt x="4991" y="884"/>
                  <a:pt x="5199" y="1508"/>
                  <a:pt x="5130" y="2132"/>
                </a:cubicBezTo>
                <a:cubicBezTo>
                  <a:pt x="5060" y="2063"/>
                  <a:pt x="5060" y="1993"/>
                  <a:pt x="4991" y="1855"/>
                </a:cubicBezTo>
                <a:cubicBezTo>
                  <a:pt x="4991" y="1832"/>
                  <a:pt x="4976" y="1824"/>
                  <a:pt x="4955" y="1824"/>
                </a:cubicBezTo>
                <a:cubicBezTo>
                  <a:pt x="4914" y="1824"/>
                  <a:pt x="4852" y="1855"/>
                  <a:pt x="4852" y="1855"/>
                </a:cubicBezTo>
                <a:lnTo>
                  <a:pt x="4852" y="1924"/>
                </a:lnTo>
                <a:cubicBezTo>
                  <a:pt x="4783" y="1785"/>
                  <a:pt x="4644" y="1577"/>
                  <a:pt x="4644" y="1508"/>
                </a:cubicBezTo>
                <a:cubicBezTo>
                  <a:pt x="4506" y="1162"/>
                  <a:pt x="4506" y="746"/>
                  <a:pt x="4644" y="399"/>
                </a:cubicBezTo>
                <a:close/>
                <a:moveTo>
                  <a:pt x="1868" y="850"/>
                </a:moveTo>
                <a:cubicBezTo>
                  <a:pt x="2164" y="850"/>
                  <a:pt x="2797" y="1520"/>
                  <a:pt x="2911" y="1577"/>
                </a:cubicBezTo>
                <a:lnTo>
                  <a:pt x="2981" y="1716"/>
                </a:lnTo>
                <a:cubicBezTo>
                  <a:pt x="2842" y="1577"/>
                  <a:pt x="2704" y="1508"/>
                  <a:pt x="2565" y="1508"/>
                </a:cubicBezTo>
                <a:cubicBezTo>
                  <a:pt x="2545" y="1488"/>
                  <a:pt x="2524" y="1479"/>
                  <a:pt x="2506" y="1479"/>
                </a:cubicBezTo>
                <a:cubicBezTo>
                  <a:pt x="2461" y="1479"/>
                  <a:pt x="2426" y="1528"/>
                  <a:pt x="2426" y="1577"/>
                </a:cubicBezTo>
                <a:cubicBezTo>
                  <a:pt x="2426" y="1785"/>
                  <a:pt x="2496" y="1924"/>
                  <a:pt x="2634" y="2132"/>
                </a:cubicBezTo>
                <a:lnTo>
                  <a:pt x="2773" y="2132"/>
                </a:lnTo>
                <a:cubicBezTo>
                  <a:pt x="2773" y="1993"/>
                  <a:pt x="2704" y="1924"/>
                  <a:pt x="2704" y="1785"/>
                </a:cubicBezTo>
                <a:lnTo>
                  <a:pt x="2704" y="1785"/>
                </a:lnTo>
                <a:cubicBezTo>
                  <a:pt x="2981" y="1993"/>
                  <a:pt x="3327" y="2271"/>
                  <a:pt x="3189" y="2548"/>
                </a:cubicBezTo>
                <a:lnTo>
                  <a:pt x="2981" y="2548"/>
                </a:lnTo>
                <a:cubicBezTo>
                  <a:pt x="2773" y="2479"/>
                  <a:pt x="2565" y="2271"/>
                  <a:pt x="2426" y="2132"/>
                </a:cubicBezTo>
                <a:cubicBezTo>
                  <a:pt x="2149" y="1924"/>
                  <a:pt x="1594" y="1300"/>
                  <a:pt x="1733" y="954"/>
                </a:cubicBezTo>
                <a:cubicBezTo>
                  <a:pt x="1757" y="881"/>
                  <a:pt x="1805" y="850"/>
                  <a:pt x="1868" y="850"/>
                </a:cubicBezTo>
                <a:close/>
                <a:moveTo>
                  <a:pt x="7764" y="2548"/>
                </a:moveTo>
                <a:lnTo>
                  <a:pt x="7764" y="2617"/>
                </a:lnTo>
                <a:cubicBezTo>
                  <a:pt x="7902" y="2825"/>
                  <a:pt x="7972" y="3102"/>
                  <a:pt x="8041" y="3310"/>
                </a:cubicBezTo>
                <a:cubicBezTo>
                  <a:pt x="8021" y="3270"/>
                  <a:pt x="7989" y="3253"/>
                  <a:pt x="7955" y="3253"/>
                </a:cubicBezTo>
                <a:cubicBezTo>
                  <a:pt x="7874" y="3253"/>
                  <a:pt x="7784" y="3351"/>
                  <a:pt x="7833" y="3449"/>
                </a:cubicBezTo>
                <a:cubicBezTo>
                  <a:pt x="7833" y="3588"/>
                  <a:pt x="7902" y="3726"/>
                  <a:pt x="7972" y="3865"/>
                </a:cubicBezTo>
                <a:cubicBezTo>
                  <a:pt x="7902" y="3865"/>
                  <a:pt x="7902" y="3865"/>
                  <a:pt x="7902" y="3934"/>
                </a:cubicBezTo>
                <a:cubicBezTo>
                  <a:pt x="7902" y="3934"/>
                  <a:pt x="7902" y="4004"/>
                  <a:pt x="7902" y="4073"/>
                </a:cubicBezTo>
                <a:cubicBezTo>
                  <a:pt x="7625" y="3588"/>
                  <a:pt x="7556" y="3033"/>
                  <a:pt x="7764" y="2548"/>
                </a:cubicBezTo>
                <a:close/>
                <a:moveTo>
                  <a:pt x="9982" y="2964"/>
                </a:moveTo>
                <a:lnTo>
                  <a:pt x="9982" y="2964"/>
                </a:lnTo>
                <a:cubicBezTo>
                  <a:pt x="10190" y="3449"/>
                  <a:pt x="10121" y="3934"/>
                  <a:pt x="9774" y="4281"/>
                </a:cubicBezTo>
                <a:lnTo>
                  <a:pt x="9774" y="3934"/>
                </a:lnTo>
                <a:lnTo>
                  <a:pt x="9774" y="3588"/>
                </a:lnTo>
                <a:cubicBezTo>
                  <a:pt x="9774" y="3380"/>
                  <a:pt x="9913" y="3172"/>
                  <a:pt x="9982" y="2964"/>
                </a:cubicBezTo>
                <a:close/>
                <a:moveTo>
                  <a:pt x="1589" y="3084"/>
                </a:moveTo>
                <a:cubicBezTo>
                  <a:pt x="2041" y="3084"/>
                  <a:pt x="2510" y="3801"/>
                  <a:pt x="2744" y="4350"/>
                </a:cubicBezTo>
                <a:lnTo>
                  <a:pt x="2634" y="4350"/>
                </a:lnTo>
                <a:cubicBezTo>
                  <a:pt x="2565" y="4281"/>
                  <a:pt x="2496" y="4212"/>
                  <a:pt x="2426" y="4142"/>
                </a:cubicBezTo>
                <a:cubicBezTo>
                  <a:pt x="2357" y="4004"/>
                  <a:pt x="2357" y="3934"/>
                  <a:pt x="2357" y="3865"/>
                </a:cubicBezTo>
                <a:lnTo>
                  <a:pt x="2218" y="3865"/>
                </a:lnTo>
                <a:lnTo>
                  <a:pt x="2218" y="4004"/>
                </a:lnTo>
                <a:cubicBezTo>
                  <a:pt x="2080" y="3796"/>
                  <a:pt x="1872" y="3657"/>
                  <a:pt x="1664" y="3518"/>
                </a:cubicBezTo>
                <a:cubicBezTo>
                  <a:pt x="1645" y="3500"/>
                  <a:pt x="1622" y="3491"/>
                  <a:pt x="1598" y="3491"/>
                </a:cubicBezTo>
                <a:cubicBezTo>
                  <a:pt x="1535" y="3491"/>
                  <a:pt x="1474" y="3556"/>
                  <a:pt x="1525" y="3657"/>
                </a:cubicBezTo>
                <a:cubicBezTo>
                  <a:pt x="1525" y="3796"/>
                  <a:pt x="1664" y="4004"/>
                  <a:pt x="1733" y="4212"/>
                </a:cubicBezTo>
                <a:cubicBezTo>
                  <a:pt x="1317" y="3934"/>
                  <a:pt x="971" y="3518"/>
                  <a:pt x="1248" y="3241"/>
                </a:cubicBezTo>
                <a:cubicBezTo>
                  <a:pt x="1357" y="3131"/>
                  <a:pt x="1473" y="3084"/>
                  <a:pt x="1589" y="3084"/>
                </a:cubicBezTo>
                <a:close/>
                <a:moveTo>
                  <a:pt x="1872" y="3934"/>
                </a:moveTo>
                <a:lnTo>
                  <a:pt x="2149" y="4142"/>
                </a:lnTo>
                <a:cubicBezTo>
                  <a:pt x="2149" y="4142"/>
                  <a:pt x="2288" y="4281"/>
                  <a:pt x="2426" y="4420"/>
                </a:cubicBezTo>
                <a:lnTo>
                  <a:pt x="2496" y="4489"/>
                </a:lnTo>
                <a:lnTo>
                  <a:pt x="2496" y="4558"/>
                </a:lnTo>
                <a:lnTo>
                  <a:pt x="2426" y="4558"/>
                </a:lnTo>
                <a:cubicBezTo>
                  <a:pt x="2357" y="4489"/>
                  <a:pt x="2218" y="4420"/>
                  <a:pt x="2149" y="4281"/>
                </a:cubicBezTo>
                <a:cubicBezTo>
                  <a:pt x="2080" y="4212"/>
                  <a:pt x="1941" y="4073"/>
                  <a:pt x="1872" y="3934"/>
                </a:cubicBezTo>
                <a:close/>
                <a:moveTo>
                  <a:pt x="11854" y="5875"/>
                </a:moveTo>
                <a:cubicBezTo>
                  <a:pt x="11784" y="6222"/>
                  <a:pt x="11507" y="6568"/>
                  <a:pt x="11230" y="6707"/>
                </a:cubicBezTo>
                <a:cubicBezTo>
                  <a:pt x="11368" y="6430"/>
                  <a:pt x="11576" y="6153"/>
                  <a:pt x="11854" y="5875"/>
                </a:cubicBezTo>
                <a:close/>
                <a:moveTo>
                  <a:pt x="767" y="7837"/>
                </a:moveTo>
                <a:cubicBezTo>
                  <a:pt x="1120" y="7837"/>
                  <a:pt x="1689" y="8451"/>
                  <a:pt x="2080" y="9064"/>
                </a:cubicBezTo>
                <a:lnTo>
                  <a:pt x="1872" y="8856"/>
                </a:lnTo>
                <a:cubicBezTo>
                  <a:pt x="1802" y="8856"/>
                  <a:pt x="1733" y="8925"/>
                  <a:pt x="1802" y="8995"/>
                </a:cubicBezTo>
                <a:lnTo>
                  <a:pt x="2010" y="9133"/>
                </a:lnTo>
                <a:cubicBezTo>
                  <a:pt x="1802" y="9064"/>
                  <a:pt x="1664" y="9064"/>
                  <a:pt x="1525" y="8995"/>
                </a:cubicBezTo>
                <a:cubicBezTo>
                  <a:pt x="1248" y="8856"/>
                  <a:pt x="277" y="8371"/>
                  <a:pt x="555" y="7955"/>
                </a:cubicBezTo>
                <a:cubicBezTo>
                  <a:pt x="609" y="7873"/>
                  <a:pt x="682" y="7837"/>
                  <a:pt x="767" y="7837"/>
                </a:cubicBezTo>
                <a:close/>
                <a:moveTo>
                  <a:pt x="4506" y="8440"/>
                </a:moveTo>
                <a:lnTo>
                  <a:pt x="4506" y="8440"/>
                </a:lnTo>
                <a:cubicBezTo>
                  <a:pt x="5130" y="8717"/>
                  <a:pt x="5615" y="9272"/>
                  <a:pt x="5823" y="9896"/>
                </a:cubicBezTo>
                <a:cubicBezTo>
                  <a:pt x="5754" y="9826"/>
                  <a:pt x="5684" y="9826"/>
                  <a:pt x="5684" y="9757"/>
                </a:cubicBezTo>
                <a:cubicBezTo>
                  <a:pt x="5664" y="9737"/>
                  <a:pt x="5644" y="9728"/>
                  <a:pt x="5625" y="9728"/>
                </a:cubicBezTo>
                <a:cubicBezTo>
                  <a:pt x="5581" y="9728"/>
                  <a:pt x="5547" y="9776"/>
                  <a:pt x="5546" y="9824"/>
                </a:cubicBezTo>
                <a:lnTo>
                  <a:pt x="5546" y="9824"/>
                </a:lnTo>
                <a:cubicBezTo>
                  <a:pt x="5374" y="9640"/>
                  <a:pt x="5244" y="9456"/>
                  <a:pt x="5060" y="9272"/>
                </a:cubicBezTo>
                <a:cubicBezTo>
                  <a:pt x="5060" y="9252"/>
                  <a:pt x="5054" y="9243"/>
                  <a:pt x="5046" y="9243"/>
                </a:cubicBezTo>
                <a:cubicBezTo>
                  <a:pt x="5026" y="9243"/>
                  <a:pt x="4991" y="9292"/>
                  <a:pt x="4991" y="9341"/>
                </a:cubicBezTo>
                <a:lnTo>
                  <a:pt x="4991" y="9410"/>
                </a:lnTo>
                <a:cubicBezTo>
                  <a:pt x="4783" y="9133"/>
                  <a:pt x="4644" y="8787"/>
                  <a:pt x="4506" y="8440"/>
                </a:cubicBezTo>
                <a:close/>
                <a:moveTo>
                  <a:pt x="18439" y="11005"/>
                </a:moveTo>
                <a:lnTo>
                  <a:pt x="18439" y="11005"/>
                </a:lnTo>
                <a:cubicBezTo>
                  <a:pt x="18647" y="11490"/>
                  <a:pt x="18508" y="12045"/>
                  <a:pt x="18161" y="12391"/>
                </a:cubicBezTo>
                <a:cubicBezTo>
                  <a:pt x="18231" y="11975"/>
                  <a:pt x="18300" y="11559"/>
                  <a:pt x="18231" y="11143"/>
                </a:cubicBezTo>
                <a:cubicBezTo>
                  <a:pt x="18300" y="11074"/>
                  <a:pt x="18369" y="11074"/>
                  <a:pt x="18439" y="11005"/>
                </a:cubicBezTo>
                <a:close/>
                <a:moveTo>
                  <a:pt x="3856" y="12103"/>
                </a:moveTo>
                <a:cubicBezTo>
                  <a:pt x="3948" y="12103"/>
                  <a:pt x="4031" y="12125"/>
                  <a:pt x="4090" y="12183"/>
                </a:cubicBezTo>
                <a:cubicBezTo>
                  <a:pt x="4090" y="12253"/>
                  <a:pt x="4159" y="12253"/>
                  <a:pt x="4159" y="12322"/>
                </a:cubicBezTo>
                <a:lnTo>
                  <a:pt x="3743" y="12322"/>
                </a:lnTo>
                <a:cubicBezTo>
                  <a:pt x="3605" y="12322"/>
                  <a:pt x="3605" y="12460"/>
                  <a:pt x="3743" y="12460"/>
                </a:cubicBezTo>
                <a:lnTo>
                  <a:pt x="3813" y="12460"/>
                </a:lnTo>
                <a:cubicBezTo>
                  <a:pt x="3813" y="12460"/>
                  <a:pt x="3813" y="12530"/>
                  <a:pt x="3813" y="12530"/>
                </a:cubicBezTo>
                <a:cubicBezTo>
                  <a:pt x="3568" y="12579"/>
                  <a:pt x="3322" y="12628"/>
                  <a:pt x="3077" y="12628"/>
                </a:cubicBezTo>
                <a:cubicBezTo>
                  <a:pt x="2976" y="12628"/>
                  <a:pt x="2874" y="12619"/>
                  <a:pt x="2773" y="12599"/>
                </a:cubicBezTo>
                <a:cubicBezTo>
                  <a:pt x="2981" y="12391"/>
                  <a:pt x="3189" y="12253"/>
                  <a:pt x="3466" y="12183"/>
                </a:cubicBezTo>
                <a:cubicBezTo>
                  <a:pt x="3586" y="12143"/>
                  <a:pt x="3729" y="12103"/>
                  <a:pt x="3856" y="12103"/>
                </a:cubicBezTo>
                <a:close/>
                <a:moveTo>
                  <a:pt x="18023" y="11351"/>
                </a:moveTo>
                <a:cubicBezTo>
                  <a:pt x="18023" y="11837"/>
                  <a:pt x="17954" y="12322"/>
                  <a:pt x="17746" y="12738"/>
                </a:cubicBezTo>
                <a:cubicBezTo>
                  <a:pt x="17607" y="12807"/>
                  <a:pt x="17538" y="12876"/>
                  <a:pt x="17399" y="12876"/>
                </a:cubicBezTo>
                <a:lnTo>
                  <a:pt x="17330" y="12876"/>
                </a:lnTo>
                <a:lnTo>
                  <a:pt x="17538" y="12599"/>
                </a:lnTo>
                <a:cubicBezTo>
                  <a:pt x="17538" y="12530"/>
                  <a:pt x="17468" y="12460"/>
                  <a:pt x="17399" y="12460"/>
                </a:cubicBezTo>
                <a:cubicBezTo>
                  <a:pt x="17538" y="12045"/>
                  <a:pt x="17746" y="11698"/>
                  <a:pt x="18023" y="11351"/>
                </a:cubicBezTo>
                <a:close/>
                <a:moveTo>
                  <a:pt x="13598" y="12990"/>
                </a:moveTo>
                <a:cubicBezTo>
                  <a:pt x="13707" y="13164"/>
                  <a:pt x="13800" y="13421"/>
                  <a:pt x="13864" y="13708"/>
                </a:cubicBezTo>
                <a:cubicBezTo>
                  <a:pt x="13798" y="13446"/>
                  <a:pt x="13670" y="13245"/>
                  <a:pt x="13598" y="12990"/>
                </a:cubicBezTo>
                <a:close/>
                <a:moveTo>
                  <a:pt x="13303" y="12758"/>
                </a:moveTo>
                <a:cubicBezTo>
                  <a:pt x="13375" y="12758"/>
                  <a:pt x="13445" y="12800"/>
                  <a:pt x="13512" y="12873"/>
                </a:cubicBezTo>
                <a:lnTo>
                  <a:pt x="13512" y="12873"/>
                </a:lnTo>
                <a:cubicBezTo>
                  <a:pt x="13481" y="12857"/>
                  <a:pt x="13446" y="12849"/>
                  <a:pt x="13411" y="12849"/>
                </a:cubicBezTo>
                <a:cubicBezTo>
                  <a:pt x="13324" y="12849"/>
                  <a:pt x="13240" y="12901"/>
                  <a:pt x="13240" y="13015"/>
                </a:cubicBezTo>
                <a:cubicBezTo>
                  <a:pt x="13171" y="13570"/>
                  <a:pt x="13240" y="14055"/>
                  <a:pt x="13448" y="14540"/>
                </a:cubicBezTo>
                <a:cubicBezTo>
                  <a:pt x="13309" y="14332"/>
                  <a:pt x="13171" y="14124"/>
                  <a:pt x="13171" y="13916"/>
                </a:cubicBezTo>
                <a:cubicBezTo>
                  <a:pt x="13101" y="13639"/>
                  <a:pt x="12963" y="13015"/>
                  <a:pt x="13171" y="12807"/>
                </a:cubicBezTo>
                <a:cubicBezTo>
                  <a:pt x="13215" y="12774"/>
                  <a:pt x="13259" y="12758"/>
                  <a:pt x="13303" y="12758"/>
                </a:cubicBezTo>
                <a:close/>
                <a:moveTo>
                  <a:pt x="19964" y="15718"/>
                </a:moveTo>
                <a:cubicBezTo>
                  <a:pt x="20241" y="15788"/>
                  <a:pt x="20518" y="15926"/>
                  <a:pt x="20172" y="16065"/>
                </a:cubicBezTo>
                <a:cubicBezTo>
                  <a:pt x="19928" y="16227"/>
                  <a:pt x="19661" y="16295"/>
                  <a:pt x="19383" y="16295"/>
                </a:cubicBezTo>
                <a:cubicBezTo>
                  <a:pt x="19187" y="16295"/>
                  <a:pt x="18986" y="16261"/>
                  <a:pt x="18785" y="16204"/>
                </a:cubicBezTo>
                <a:cubicBezTo>
                  <a:pt x="18785" y="15996"/>
                  <a:pt x="18855" y="15857"/>
                  <a:pt x="19063" y="15788"/>
                </a:cubicBezTo>
                <a:cubicBezTo>
                  <a:pt x="19132" y="15718"/>
                  <a:pt x="19271" y="15718"/>
                  <a:pt x="19340" y="15718"/>
                </a:cubicBezTo>
                <a:cubicBezTo>
                  <a:pt x="19409" y="15718"/>
                  <a:pt x="19479" y="15788"/>
                  <a:pt x="19479" y="15788"/>
                </a:cubicBezTo>
                <a:lnTo>
                  <a:pt x="19479" y="15857"/>
                </a:lnTo>
                <a:cubicBezTo>
                  <a:pt x="19479" y="15926"/>
                  <a:pt x="19548" y="15996"/>
                  <a:pt x="19617" y="15996"/>
                </a:cubicBezTo>
                <a:cubicBezTo>
                  <a:pt x="19617" y="15996"/>
                  <a:pt x="19617" y="16065"/>
                  <a:pt x="19686" y="16134"/>
                </a:cubicBezTo>
                <a:lnTo>
                  <a:pt x="19756" y="16134"/>
                </a:lnTo>
                <a:cubicBezTo>
                  <a:pt x="19825" y="16065"/>
                  <a:pt x="19825" y="15926"/>
                  <a:pt x="19825" y="15857"/>
                </a:cubicBezTo>
                <a:cubicBezTo>
                  <a:pt x="19825" y="15788"/>
                  <a:pt x="19825" y="15718"/>
                  <a:pt x="19825" y="15718"/>
                </a:cubicBezTo>
                <a:close/>
                <a:moveTo>
                  <a:pt x="7729" y="16013"/>
                </a:moveTo>
                <a:cubicBezTo>
                  <a:pt x="7764" y="16013"/>
                  <a:pt x="7798" y="16030"/>
                  <a:pt x="7833" y="16065"/>
                </a:cubicBezTo>
                <a:cubicBezTo>
                  <a:pt x="7833" y="16134"/>
                  <a:pt x="7833" y="16134"/>
                  <a:pt x="7833" y="16204"/>
                </a:cubicBezTo>
                <a:cubicBezTo>
                  <a:pt x="7694" y="16204"/>
                  <a:pt x="7556" y="16412"/>
                  <a:pt x="7556" y="16550"/>
                </a:cubicBezTo>
                <a:cubicBezTo>
                  <a:pt x="7417" y="16828"/>
                  <a:pt x="7348" y="17105"/>
                  <a:pt x="7279" y="17382"/>
                </a:cubicBezTo>
                <a:cubicBezTo>
                  <a:pt x="7209" y="17105"/>
                  <a:pt x="7209" y="16828"/>
                  <a:pt x="7279" y="16620"/>
                </a:cubicBezTo>
                <a:cubicBezTo>
                  <a:pt x="7348" y="16342"/>
                  <a:pt x="7417" y="16204"/>
                  <a:pt x="7625" y="16065"/>
                </a:cubicBezTo>
                <a:cubicBezTo>
                  <a:pt x="7660" y="16030"/>
                  <a:pt x="7694" y="16013"/>
                  <a:pt x="7729" y="16013"/>
                </a:cubicBezTo>
                <a:close/>
                <a:moveTo>
                  <a:pt x="3119" y="17036"/>
                </a:moveTo>
                <a:lnTo>
                  <a:pt x="3119" y="17036"/>
                </a:lnTo>
                <a:cubicBezTo>
                  <a:pt x="3397" y="17105"/>
                  <a:pt x="3605" y="17174"/>
                  <a:pt x="3813" y="17313"/>
                </a:cubicBezTo>
                <a:cubicBezTo>
                  <a:pt x="3813" y="17313"/>
                  <a:pt x="3813" y="17313"/>
                  <a:pt x="3813" y="17382"/>
                </a:cubicBezTo>
                <a:cubicBezTo>
                  <a:pt x="4021" y="17590"/>
                  <a:pt x="4229" y="17729"/>
                  <a:pt x="4436" y="17937"/>
                </a:cubicBezTo>
                <a:cubicBezTo>
                  <a:pt x="4402" y="17919"/>
                  <a:pt x="4367" y="17911"/>
                  <a:pt x="4334" y="17911"/>
                </a:cubicBezTo>
                <a:cubicBezTo>
                  <a:pt x="4233" y="17911"/>
                  <a:pt x="4142" y="17989"/>
                  <a:pt x="4090" y="18145"/>
                </a:cubicBezTo>
                <a:cubicBezTo>
                  <a:pt x="4090" y="18214"/>
                  <a:pt x="4090" y="18214"/>
                  <a:pt x="4229" y="18214"/>
                </a:cubicBezTo>
                <a:lnTo>
                  <a:pt x="4436" y="18214"/>
                </a:lnTo>
                <a:cubicBezTo>
                  <a:pt x="4575" y="18353"/>
                  <a:pt x="4783" y="18422"/>
                  <a:pt x="4922" y="18561"/>
                </a:cubicBezTo>
                <a:cubicBezTo>
                  <a:pt x="4852" y="18595"/>
                  <a:pt x="4766" y="18613"/>
                  <a:pt x="4679" y="18613"/>
                </a:cubicBezTo>
                <a:cubicBezTo>
                  <a:pt x="4592" y="18613"/>
                  <a:pt x="4506" y="18595"/>
                  <a:pt x="4436" y="18561"/>
                </a:cubicBezTo>
                <a:cubicBezTo>
                  <a:pt x="4021" y="18422"/>
                  <a:pt x="3743" y="18145"/>
                  <a:pt x="3466" y="17867"/>
                </a:cubicBezTo>
                <a:cubicBezTo>
                  <a:pt x="3397" y="17798"/>
                  <a:pt x="3327" y="17798"/>
                  <a:pt x="3327" y="17729"/>
                </a:cubicBezTo>
                <a:cubicBezTo>
                  <a:pt x="3327" y="17659"/>
                  <a:pt x="3327" y="17659"/>
                  <a:pt x="3327" y="17659"/>
                </a:cubicBezTo>
                <a:cubicBezTo>
                  <a:pt x="3258" y="17451"/>
                  <a:pt x="3189" y="17243"/>
                  <a:pt x="3119" y="17036"/>
                </a:cubicBezTo>
                <a:close/>
                <a:moveTo>
                  <a:pt x="17706" y="18543"/>
                </a:moveTo>
                <a:cubicBezTo>
                  <a:pt x="17764" y="18543"/>
                  <a:pt x="17823" y="18548"/>
                  <a:pt x="17884" y="18561"/>
                </a:cubicBezTo>
                <a:lnTo>
                  <a:pt x="18231" y="18561"/>
                </a:lnTo>
                <a:cubicBezTo>
                  <a:pt x="17954" y="18630"/>
                  <a:pt x="17815" y="18699"/>
                  <a:pt x="17676" y="18907"/>
                </a:cubicBezTo>
                <a:cubicBezTo>
                  <a:pt x="17607" y="18838"/>
                  <a:pt x="17607" y="18838"/>
                  <a:pt x="17607" y="18838"/>
                </a:cubicBezTo>
                <a:lnTo>
                  <a:pt x="16983" y="18838"/>
                </a:lnTo>
                <a:cubicBezTo>
                  <a:pt x="17211" y="18667"/>
                  <a:pt x="17439" y="18543"/>
                  <a:pt x="17706" y="18543"/>
                </a:cubicBezTo>
                <a:close/>
                <a:moveTo>
                  <a:pt x="18549" y="18811"/>
                </a:moveTo>
                <a:cubicBezTo>
                  <a:pt x="18605" y="18811"/>
                  <a:pt x="18660" y="18819"/>
                  <a:pt x="18716" y="18838"/>
                </a:cubicBezTo>
                <a:cubicBezTo>
                  <a:pt x="19063" y="18976"/>
                  <a:pt x="18785" y="19254"/>
                  <a:pt x="18647" y="19392"/>
                </a:cubicBezTo>
                <a:lnTo>
                  <a:pt x="18439" y="19462"/>
                </a:lnTo>
                <a:cubicBezTo>
                  <a:pt x="18508" y="19392"/>
                  <a:pt x="18577" y="19323"/>
                  <a:pt x="18577" y="19184"/>
                </a:cubicBezTo>
                <a:cubicBezTo>
                  <a:pt x="18577" y="19115"/>
                  <a:pt x="18231" y="18976"/>
                  <a:pt x="18161" y="18976"/>
                </a:cubicBezTo>
                <a:lnTo>
                  <a:pt x="18092" y="18976"/>
                </a:lnTo>
                <a:cubicBezTo>
                  <a:pt x="18244" y="18875"/>
                  <a:pt x="18397" y="18811"/>
                  <a:pt x="18549" y="18811"/>
                </a:cubicBezTo>
                <a:close/>
                <a:moveTo>
                  <a:pt x="17607" y="18976"/>
                </a:moveTo>
                <a:lnTo>
                  <a:pt x="17538" y="19046"/>
                </a:lnTo>
                <a:cubicBezTo>
                  <a:pt x="17424" y="19159"/>
                  <a:pt x="17542" y="19272"/>
                  <a:pt x="17665" y="19272"/>
                </a:cubicBezTo>
                <a:cubicBezTo>
                  <a:pt x="17692" y="19272"/>
                  <a:pt x="17720" y="19266"/>
                  <a:pt x="17746" y="19254"/>
                </a:cubicBezTo>
                <a:cubicBezTo>
                  <a:pt x="17815" y="19184"/>
                  <a:pt x="17884" y="19046"/>
                  <a:pt x="18023" y="19046"/>
                </a:cubicBezTo>
                <a:cubicBezTo>
                  <a:pt x="18023" y="19046"/>
                  <a:pt x="18023" y="19115"/>
                  <a:pt x="18023" y="19115"/>
                </a:cubicBezTo>
                <a:cubicBezTo>
                  <a:pt x="18023" y="19184"/>
                  <a:pt x="18023" y="19254"/>
                  <a:pt x="18023" y="19254"/>
                </a:cubicBezTo>
                <a:cubicBezTo>
                  <a:pt x="18023" y="19323"/>
                  <a:pt x="18092" y="19392"/>
                  <a:pt x="18092" y="19392"/>
                </a:cubicBezTo>
                <a:cubicBezTo>
                  <a:pt x="18092" y="19392"/>
                  <a:pt x="18023" y="19462"/>
                  <a:pt x="18092" y="19462"/>
                </a:cubicBezTo>
                <a:lnTo>
                  <a:pt x="18300" y="19531"/>
                </a:lnTo>
                <a:cubicBezTo>
                  <a:pt x="18300" y="19531"/>
                  <a:pt x="18300" y="19562"/>
                  <a:pt x="18321" y="19562"/>
                </a:cubicBezTo>
                <a:cubicBezTo>
                  <a:pt x="18331" y="19562"/>
                  <a:pt x="18346" y="19554"/>
                  <a:pt x="18369" y="19531"/>
                </a:cubicBezTo>
                <a:lnTo>
                  <a:pt x="18439" y="19531"/>
                </a:lnTo>
                <a:cubicBezTo>
                  <a:pt x="18217" y="19626"/>
                  <a:pt x="17952" y="19707"/>
                  <a:pt x="17703" y="19707"/>
                </a:cubicBezTo>
                <a:cubicBezTo>
                  <a:pt x="17407" y="19707"/>
                  <a:pt x="17134" y="19593"/>
                  <a:pt x="16983" y="19254"/>
                </a:cubicBezTo>
                <a:cubicBezTo>
                  <a:pt x="16983" y="19254"/>
                  <a:pt x="16914" y="19184"/>
                  <a:pt x="16914" y="19115"/>
                </a:cubicBezTo>
                <a:lnTo>
                  <a:pt x="16914" y="19046"/>
                </a:lnTo>
                <a:cubicBezTo>
                  <a:pt x="17122" y="19046"/>
                  <a:pt x="17399" y="19046"/>
                  <a:pt x="17607" y="18976"/>
                </a:cubicBezTo>
                <a:close/>
                <a:moveTo>
                  <a:pt x="6655" y="22512"/>
                </a:moveTo>
                <a:cubicBezTo>
                  <a:pt x="6749" y="22606"/>
                  <a:pt x="6874" y="22668"/>
                  <a:pt x="6989" y="22720"/>
                </a:cubicBezTo>
                <a:lnTo>
                  <a:pt x="6793" y="22720"/>
                </a:lnTo>
                <a:lnTo>
                  <a:pt x="6793" y="22789"/>
                </a:lnTo>
                <a:cubicBezTo>
                  <a:pt x="6655" y="22720"/>
                  <a:pt x="6516" y="22650"/>
                  <a:pt x="6447" y="22512"/>
                </a:cubicBezTo>
                <a:close/>
                <a:moveTo>
                  <a:pt x="7089" y="22765"/>
                </a:moveTo>
                <a:cubicBezTo>
                  <a:pt x="7107" y="22773"/>
                  <a:pt x="7124" y="22781"/>
                  <a:pt x="7140" y="22789"/>
                </a:cubicBezTo>
                <a:lnTo>
                  <a:pt x="7071" y="22789"/>
                </a:lnTo>
                <a:cubicBezTo>
                  <a:pt x="7079" y="22781"/>
                  <a:pt x="7085" y="22773"/>
                  <a:pt x="7089" y="22765"/>
                </a:cubicBezTo>
                <a:close/>
                <a:moveTo>
                  <a:pt x="6179" y="21892"/>
                </a:moveTo>
                <a:cubicBezTo>
                  <a:pt x="6448" y="21892"/>
                  <a:pt x="6717" y="21981"/>
                  <a:pt x="6932" y="22165"/>
                </a:cubicBezTo>
                <a:cubicBezTo>
                  <a:pt x="6981" y="22214"/>
                  <a:pt x="7029" y="22263"/>
                  <a:pt x="7054" y="22335"/>
                </a:cubicBezTo>
                <a:lnTo>
                  <a:pt x="7054" y="22335"/>
                </a:lnTo>
                <a:cubicBezTo>
                  <a:pt x="6938" y="22291"/>
                  <a:pt x="6814" y="22269"/>
                  <a:pt x="6689" y="22269"/>
                </a:cubicBezTo>
                <a:cubicBezTo>
                  <a:pt x="6533" y="22269"/>
                  <a:pt x="6377" y="22304"/>
                  <a:pt x="6239" y="22373"/>
                </a:cubicBezTo>
                <a:cubicBezTo>
                  <a:pt x="6239" y="22442"/>
                  <a:pt x="6239" y="22512"/>
                  <a:pt x="6239" y="22581"/>
                </a:cubicBezTo>
                <a:cubicBezTo>
                  <a:pt x="6308" y="22720"/>
                  <a:pt x="6377" y="22858"/>
                  <a:pt x="6516" y="22928"/>
                </a:cubicBezTo>
                <a:lnTo>
                  <a:pt x="6169" y="22928"/>
                </a:lnTo>
                <a:cubicBezTo>
                  <a:pt x="5892" y="22928"/>
                  <a:pt x="4852" y="22720"/>
                  <a:pt x="5268" y="22304"/>
                </a:cubicBezTo>
                <a:cubicBezTo>
                  <a:pt x="5500" y="22033"/>
                  <a:pt x="5840" y="21892"/>
                  <a:pt x="6179" y="21892"/>
                </a:cubicBezTo>
                <a:close/>
                <a:moveTo>
                  <a:pt x="23984" y="23759"/>
                </a:moveTo>
                <a:cubicBezTo>
                  <a:pt x="23984" y="23898"/>
                  <a:pt x="23915" y="23967"/>
                  <a:pt x="23915" y="24106"/>
                </a:cubicBezTo>
                <a:cubicBezTo>
                  <a:pt x="23915" y="24037"/>
                  <a:pt x="23846" y="23967"/>
                  <a:pt x="23776" y="23967"/>
                </a:cubicBezTo>
                <a:lnTo>
                  <a:pt x="23430" y="24175"/>
                </a:lnTo>
                <a:cubicBezTo>
                  <a:pt x="23568" y="24037"/>
                  <a:pt x="23776" y="23898"/>
                  <a:pt x="23984" y="23759"/>
                </a:cubicBezTo>
                <a:close/>
                <a:moveTo>
                  <a:pt x="24012" y="23176"/>
                </a:moveTo>
                <a:cubicBezTo>
                  <a:pt x="24135" y="23176"/>
                  <a:pt x="24233" y="23225"/>
                  <a:pt x="24331" y="23274"/>
                </a:cubicBezTo>
                <a:cubicBezTo>
                  <a:pt x="23638" y="23482"/>
                  <a:pt x="23083" y="23898"/>
                  <a:pt x="22806" y="24591"/>
                </a:cubicBezTo>
                <a:lnTo>
                  <a:pt x="22736" y="24661"/>
                </a:lnTo>
                <a:cubicBezTo>
                  <a:pt x="22806" y="23967"/>
                  <a:pt x="23291" y="23482"/>
                  <a:pt x="23846" y="23205"/>
                </a:cubicBezTo>
                <a:cubicBezTo>
                  <a:pt x="23907" y="23185"/>
                  <a:pt x="23961" y="23176"/>
                  <a:pt x="24012" y="23176"/>
                </a:cubicBezTo>
                <a:close/>
                <a:moveTo>
                  <a:pt x="24539" y="23551"/>
                </a:moveTo>
                <a:cubicBezTo>
                  <a:pt x="24608" y="23759"/>
                  <a:pt x="24539" y="23967"/>
                  <a:pt x="24400" y="24175"/>
                </a:cubicBezTo>
                <a:cubicBezTo>
                  <a:pt x="24331" y="24245"/>
                  <a:pt x="24262" y="24383"/>
                  <a:pt x="24192" y="24522"/>
                </a:cubicBezTo>
                <a:cubicBezTo>
                  <a:pt x="24054" y="24522"/>
                  <a:pt x="23984" y="24591"/>
                  <a:pt x="23915" y="24661"/>
                </a:cubicBezTo>
                <a:cubicBezTo>
                  <a:pt x="24192" y="24383"/>
                  <a:pt x="24400" y="24037"/>
                  <a:pt x="24123" y="23690"/>
                </a:cubicBezTo>
                <a:cubicBezTo>
                  <a:pt x="24262" y="23621"/>
                  <a:pt x="24400" y="23551"/>
                  <a:pt x="24539" y="23551"/>
                </a:cubicBezTo>
                <a:close/>
                <a:moveTo>
                  <a:pt x="21073" y="23759"/>
                </a:moveTo>
                <a:cubicBezTo>
                  <a:pt x="21073" y="24123"/>
                  <a:pt x="21073" y="24486"/>
                  <a:pt x="20934" y="24849"/>
                </a:cubicBezTo>
                <a:lnTo>
                  <a:pt x="20934" y="24849"/>
                </a:lnTo>
                <a:lnTo>
                  <a:pt x="20934" y="24730"/>
                </a:lnTo>
                <a:cubicBezTo>
                  <a:pt x="20934" y="24730"/>
                  <a:pt x="20934" y="24699"/>
                  <a:pt x="20914" y="24699"/>
                </a:cubicBezTo>
                <a:cubicBezTo>
                  <a:pt x="20903" y="24699"/>
                  <a:pt x="20888" y="24707"/>
                  <a:pt x="20865" y="24730"/>
                </a:cubicBezTo>
                <a:cubicBezTo>
                  <a:pt x="20865" y="24383"/>
                  <a:pt x="20934" y="24037"/>
                  <a:pt x="21073" y="23759"/>
                </a:cubicBezTo>
                <a:close/>
                <a:moveTo>
                  <a:pt x="23759" y="24240"/>
                </a:moveTo>
                <a:lnTo>
                  <a:pt x="23759" y="24240"/>
                </a:lnTo>
                <a:cubicBezTo>
                  <a:pt x="23563" y="24524"/>
                  <a:pt x="23314" y="24748"/>
                  <a:pt x="23014" y="24869"/>
                </a:cubicBezTo>
                <a:lnTo>
                  <a:pt x="23014" y="24799"/>
                </a:lnTo>
                <a:cubicBezTo>
                  <a:pt x="23262" y="24613"/>
                  <a:pt x="23511" y="24427"/>
                  <a:pt x="23759" y="24240"/>
                </a:cubicBezTo>
                <a:close/>
                <a:moveTo>
                  <a:pt x="18924" y="25354"/>
                </a:moveTo>
                <a:cubicBezTo>
                  <a:pt x="19063" y="25978"/>
                  <a:pt x="18993" y="26671"/>
                  <a:pt x="18716" y="27295"/>
                </a:cubicBezTo>
                <a:cubicBezTo>
                  <a:pt x="18439" y="26671"/>
                  <a:pt x="18508" y="25978"/>
                  <a:pt x="18855" y="25354"/>
                </a:cubicBezTo>
                <a:close/>
                <a:moveTo>
                  <a:pt x="24056" y="27818"/>
                </a:moveTo>
                <a:cubicBezTo>
                  <a:pt x="24238" y="27818"/>
                  <a:pt x="24423" y="27849"/>
                  <a:pt x="24608" y="27919"/>
                </a:cubicBezTo>
                <a:cubicBezTo>
                  <a:pt x="24400" y="28196"/>
                  <a:pt x="24054" y="28404"/>
                  <a:pt x="23776" y="28542"/>
                </a:cubicBezTo>
                <a:cubicBezTo>
                  <a:pt x="23568" y="28577"/>
                  <a:pt x="23378" y="28594"/>
                  <a:pt x="23196" y="28594"/>
                </a:cubicBezTo>
                <a:cubicBezTo>
                  <a:pt x="23014" y="28594"/>
                  <a:pt x="22840" y="28577"/>
                  <a:pt x="22667" y="28542"/>
                </a:cubicBezTo>
                <a:cubicBezTo>
                  <a:pt x="22667" y="28404"/>
                  <a:pt x="22736" y="28334"/>
                  <a:pt x="22875" y="28265"/>
                </a:cubicBezTo>
                <a:lnTo>
                  <a:pt x="23014" y="28265"/>
                </a:lnTo>
                <a:cubicBezTo>
                  <a:pt x="23014" y="28196"/>
                  <a:pt x="23014" y="28196"/>
                  <a:pt x="23014" y="28126"/>
                </a:cubicBezTo>
                <a:cubicBezTo>
                  <a:pt x="23337" y="27942"/>
                  <a:pt x="23692" y="27818"/>
                  <a:pt x="24056" y="27818"/>
                </a:cubicBezTo>
                <a:close/>
                <a:moveTo>
                  <a:pt x="9635" y="27225"/>
                </a:moveTo>
                <a:lnTo>
                  <a:pt x="9635" y="27225"/>
                </a:lnTo>
                <a:cubicBezTo>
                  <a:pt x="9982" y="27572"/>
                  <a:pt x="10329" y="28057"/>
                  <a:pt x="10467" y="28612"/>
                </a:cubicBezTo>
                <a:cubicBezTo>
                  <a:pt x="10398" y="28542"/>
                  <a:pt x="10398" y="28473"/>
                  <a:pt x="10329" y="28473"/>
                </a:cubicBezTo>
                <a:cubicBezTo>
                  <a:pt x="10259" y="28334"/>
                  <a:pt x="10190" y="28196"/>
                  <a:pt x="10121" y="28057"/>
                </a:cubicBezTo>
                <a:cubicBezTo>
                  <a:pt x="10094" y="28004"/>
                  <a:pt x="10047" y="27982"/>
                  <a:pt x="10004" y="27982"/>
                </a:cubicBezTo>
                <a:cubicBezTo>
                  <a:pt x="9933" y="27982"/>
                  <a:pt x="9870" y="28041"/>
                  <a:pt x="9913" y="28126"/>
                </a:cubicBezTo>
                <a:lnTo>
                  <a:pt x="9913" y="28265"/>
                </a:lnTo>
                <a:lnTo>
                  <a:pt x="9843" y="28265"/>
                </a:lnTo>
                <a:cubicBezTo>
                  <a:pt x="9913" y="28542"/>
                  <a:pt x="9982" y="28820"/>
                  <a:pt x="10051" y="29097"/>
                </a:cubicBezTo>
                <a:cubicBezTo>
                  <a:pt x="9843" y="28958"/>
                  <a:pt x="9705" y="28820"/>
                  <a:pt x="9705" y="28612"/>
                </a:cubicBezTo>
                <a:cubicBezTo>
                  <a:pt x="9497" y="28196"/>
                  <a:pt x="9497" y="27711"/>
                  <a:pt x="9635" y="27225"/>
                </a:cubicBezTo>
                <a:close/>
                <a:moveTo>
                  <a:pt x="10467" y="28820"/>
                </a:moveTo>
                <a:cubicBezTo>
                  <a:pt x="10536" y="29028"/>
                  <a:pt x="10606" y="29166"/>
                  <a:pt x="10606" y="29305"/>
                </a:cubicBezTo>
                <a:lnTo>
                  <a:pt x="10398" y="29305"/>
                </a:lnTo>
                <a:lnTo>
                  <a:pt x="10329" y="29166"/>
                </a:lnTo>
                <a:cubicBezTo>
                  <a:pt x="10259" y="29097"/>
                  <a:pt x="10329" y="28958"/>
                  <a:pt x="10259" y="28889"/>
                </a:cubicBezTo>
                <a:lnTo>
                  <a:pt x="10259" y="28889"/>
                </a:lnTo>
                <a:cubicBezTo>
                  <a:pt x="10280" y="28909"/>
                  <a:pt x="10306" y="28918"/>
                  <a:pt x="10333" y="28918"/>
                </a:cubicBezTo>
                <a:cubicBezTo>
                  <a:pt x="10398" y="28918"/>
                  <a:pt x="10467" y="28869"/>
                  <a:pt x="10467" y="28820"/>
                </a:cubicBezTo>
                <a:close/>
                <a:moveTo>
                  <a:pt x="6447" y="28473"/>
                </a:moveTo>
                <a:cubicBezTo>
                  <a:pt x="6655" y="28542"/>
                  <a:pt x="6932" y="28612"/>
                  <a:pt x="7071" y="28820"/>
                </a:cubicBezTo>
                <a:cubicBezTo>
                  <a:pt x="7279" y="28958"/>
                  <a:pt x="7417" y="29166"/>
                  <a:pt x="7556" y="29374"/>
                </a:cubicBezTo>
                <a:lnTo>
                  <a:pt x="7625" y="29582"/>
                </a:lnTo>
                <a:lnTo>
                  <a:pt x="7209" y="29305"/>
                </a:lnTo>
                <a:cubicBezTo>
                  <a:pt x="7140" y="29236"/>
                  <a:pt x="7001" y="29166"/>
                  <a:pt x="6932" y="29166"/>
                </a:cubicBezTo>
                <a:cubicBezTo>
                  <a:pt x="6897" y="29132"/>
                  <a:pt x="6880" y="29114"/>
                  <a:pt x="6863" y="29114"/>
                </a:cubicBezTo>
                <a:cubicBezTo>
                  <a:pt x="6845" y="29114"/>
                  <a:pt x="6828" y="29132"/>
                  <a:pt x="6793" y="29166"/>
                </a:cubicBezTo>
                <a:cubicBezTo>
                  <a:pt x="6516" y="28958"/>
                  <a:pt x="6308" y="28750"/>
                  <a:pt x="6100" y="28473"/>
                </a:cubicBezTo>
                <a:close/>
                <a:moveTo>
                  <a:pt x="13864" y="30206"/>
                </a:moveTo>
                <a:cubicBezTo>
                  <a:pt x="14072" y="30345"/>
                  <a:pt x="14210" y="30553"/>
                  <a:pt x="14280" y="30830"/>
                </a:cubicBezTo>
                <a:cubicBezTo>
                  <a:pt x="14245" y="30795"/>
                  <a:pt x="14193" y="30778"/>
                  <a:pt x="14150" y="30778"/>
                </a:cubicBezTo>
                <a:cubicBezTo>
                  <a:pt x="14106" y="30778"/>
                  <a:pt x="14072" y="30795"/>
                  <a:pt x="14072" y="30830"/>
                </a:cubicBezTo>
                <a:cubicBezTo>
                  <a:pt x="14037" y="30795"/>
                  <a:pt x="14002" y="30778"/>
                  <a:pt x="13976" y="30778"/>
                </a:cubicBezTo>
                <a:cubicBezTo>
                  <a:pt x="13950" y="30778"/>
                  <a:pt x="13933" y="30795"/>
                  <a:pt x="13933" y="30830"/>
                </a:cubicBezTo>
                <a:cubicBezTo>
                  <a:pt x="13864" y="30622"/>
                  <a:pt x="13794" y="30414"/>
                  <a:pt x="13864" y="30206"/>
                </a:cubicBezTo>
                <a:close/>
                <a:moveTo>
                  <a:pt x="9843" y="33117"/>
                </a:moveTo>
                <a:cubicBezTo>
                  <a:pt x="9943" y="33217"/>
                  <a:pt x="9863" y="33353"/>
                  <a:pt x="9759" y="33447"/>
                </a:cubicBezTo>
                <a:lnTo>
                  <a:pt x="9759" y="33447"/>
                </a:lnTo>
                <a:cubicBezTo>
                  <a:pt x="9752" y="33428"/>
                  <a:pt x="9735" y="33410"/>
                  <a:pt x="9705" y="33395"/>
                </a:cubicBezTo>
                <a:cubicBezTo>
                  <a:pt x="9635" y="33325"/>
                  <a:pt x="9566" y="33256"/>
                  <a:pt x="9497" y="33187"/>
                </a:cubicBezTo>
                <a:lnTo>
                  <a:pt x="9843" y="33117"/>
                </a:lnTo>
                <a:close/>
                <a:moveTo>
                  <a:pt x="8887" y="32937"/>
                </a:moveTo>
                <a:cubicBezTo>
                  <a:pt x="9026" y="32937"/>
                  <a:pt x="9162" y="32953"/>
                  <a:pt x="9289" y="32979"/>
                </a:cubicBezTo>
                <a:lnTo>
                  <a:pt x="9358" y="32979"/>
                </a:lnTo>
                <a:lnTo>
                  <a:pt x="9081" y="33048"/>
                </a:lnTo>
                <a:cubicBezTo>
                  <a:pt x="8942" y="33048"/>
                  <a:pt x="8873" y="33048"/>
                  <a:pt x="8734" y="33117"/>
                </a:cubicBezTo>
                <a:cubicBezTo>
                  <a:pt x="8665" y="33187"/>
                  <a:pt x="8596" y="33187"/>
                  <a:pt x="8526" y="33256"/>
                </a:cubicBezTo>
                <a:lnTo>
                  <a:pt x="8388" y="33325"/>
                </a:lnTo>
                <a:cubicBezTo>
                  <a:pt x="8388" y="33325"/>
                  <a:pt x="8388" y="33395"/>
                  <a:pt x="8388" y="33395"/>
                </a:cubicBezTo>
                <a:cubicBezTo>
                  <a:pt x="8249" y="33464"/>
                  <a:pt x="8249" y="33672"/>
                  <a:pt x="8249" y="33811"/>
                </a:cubicBezTo>
                <a:cubicBezTo>
                  <a:pt x="8110" y="33811"/>
                  <a:pt x="8041" y="33741"/>
                  <a:pt x="7902" y="33672"/>
                </a:cubicBezTo>
                <a:cubicBezTo>
                  <a:pt x="7694" y="33533"/>
                  <a:pt x="8041" y="33325"/>
                  <a:pt x="8180" y="33117"/>
                </a:cubicBezTo>
                <a:cubicBezTo>
                  <a:pt x="8399" y="32986"/>
                  <a:pt x="8647" y="32937"/>
                  <a:pt x="8887" y="32937"/>
                </a:cubicBezTo>
                <a:close/>
                <a:moveTo>
                  <a:pt x="9081" y="33395"/>
                </a:moveTo>
                <a:cubicBezTo>
                  <a:pt x="9081" y="33464"/>
                  <a:pt x="9081" y="33464"/>
                  <a:pt x="9081" y="33533"/>
                </a:cubicBezTo>
                <a:cubicBezTo>
                  <a:pt x="9011" y="33741"/>
                  <a:pt x="8804" y="33880"/>
                  <a:pt x="8596" y="33880"/>
                </a:cubicBezTo>
                <a:lnTo>
                  <a:pt x="8457" y="33880"/>
                </a:lnTo>
                <a:cubicBezTo>
                  <a:pt x="8596" y="33672"/>
                  <a:pt x="8665" y="33464"/>
                  <a:pt x="8873" y="33395"/>
                </a:cubicBezTo>
                <a:close/>
                <a:moveTo>
                  <a:pt x="4575" y="0"/>
                </a:moveTo>
                <a:cubicBezTo>
                  <a:pt x="4523" y="0"/>
                  <a:pt x="4471" y="18"/>
                  <a:pt x="4436" y="52"/>
                </a:cubicBezTo>
                <a:cubicBezTo>
                  <a:pt x="4090" y="676"/>
                  <a:pt x="4090" y="1370"/>
                  <a:pt x="4436" y="1993"/>
                </a:cubicBezTo>
                <a:cubicBezTo>
                  <a:pt x="4506" y="3102"/>
                  <a:pt x="4852" y="4212"/>
                  <a:pt x="5338" y="5251"/>
                </a:cubicBezTo>
                <a:cubicBezTo>
                  <a:pt x="4783" y="4350"/>
                  <a:pt x="4159" y="3518"/>
                  <a:pt x="3605" y="2617"/>
                </a:cubicBezTo>
                <a:cubicBezTo>
                  <a:pt x="3664" y="1970"/>
                  <a:pt x="2773" y="372"/>
                  <a:pt x="1993" y="372"/>
                </a:cubicBezTo>
                <a:cubicBezTo>
                  <a:pt x="1855" y="372"/>
                  <a:pt x="1720" y="423"/>
                  <a:pt x="1594" y="538"/>
                </a:cubicBezTo>
                <a:cubicBezTo>
                  <a:pt x="1109" y="954"/>
                  <a:pt x="1733" y="1855"/>
                  <a:pt x="2080" y="2201"/>
                </a:cubicBezTo>
                <a:cubicBezTo>
                  <a:pt x="2136" y="2314"/>
                  <a:pt x="2884" y="2934"/>
                  <a:pt x="3308" y="2934"/>
                </a:cubicBezTo>
                <a:cubicBezTo>
                  <a:pt x="3404" y="2934"/>
                  <a:pt x="3484" y="2902"/>
                  <a:pt x="3535" y="2825"/>
                </a:cubicBezTo>
                <a:cubicBezTo>
                  <a:pt x="4159" y="4073"/>
                  <a:pt x="4852" y="5251"/>
                  <a:pt x="5546" y="6430"/>
                </a:cubicBezTo>
                <a:cubicBezTo>
                  <a:pt x="5268" y="6222"/>
                  <a:pt x="4922" y="6014"/>
                  <a:pt x="4644" y="5806"/>
                </a:cubicBezTo>
                <a:cubicBezTo>
                  <a:pt x="4159" y="5459"/>
                  <a:pt x="3605" y="5113"/>
                  <a:pt x="3119" y="4697"/>
                </a:cubicBezTo>
                <a:cubicBezTo>
                  <a:pt x="3010" y="4152"/>
                  <a:pt x="2259" y="2837"/>
                  <a:pt x="1573" y="2837"/>
                </a:cubicBezTo>
                <a:cubicBezTo>
                  <a:pt x="1385" y="2837"/>
                  <a:pt x="1203" y="2934"/>
                  <a:pt x="1040" y="3172"/>
                </a:cubicBezTo>
                <a:cubicBezTo>
                  <a:pt x="450" y="3958"/>
                  <a:pt x="2029" y="5055"/>
                  <a:pt x="2789" y="5055"/>
                </a:cubicBezTo>
                <a:cubicBezTo>
                  <a:pt x="2833" y="5055"/>
                  <a:pt x="2874" y="5051"/>
                  <a:pt x="2911" y="5043"/>
                </a:cubicBezTo>
                <a:cubicBezTo>
                  <a:pt x="2981" y="5043"/>
                  <a:pt x="3050" y="5043"/>
                  <a:pt x="3119" y="4974"/>
                </a:cubicBezTo>
                <a:cubicBezTo>
                  <a:pt x="3466" y="5251"/>
                  <a:pt x="3951" y="5529"/>
                  <a:pt x="4367" y="5806"/>
                </a:cubicBezTo>
                <a:cubicBezTo>
                  <a:pt x="4852" y="6153"/>
                  <a:pt x="5338" y="6499"/>
                  <a:pt x="5823" y="6915"/>
                </a:cubicBezTo>
                <a:cubicBezTo>
                  <a:pt x="6863" y="8717"/>
                  <a:pt x="7902" y="10450"/>
                  <a:pt x="8873" y="12322"/>
                </a:cubicBezTo>
                <a:cubicBezTo>
                  <a:pt x="9566" y="13639"/>
                  <a:pt x="10259" y="15025"/>
                  <a:pt x="10814" y="16481"/>
                </a:cubicBezTo>
                <a:cubicBezTo>
                  <a:pt x="9635" y="14887"/>
                  <a:pt x="8249" y="13500"/>
                  <a:pt x="6655" y="12322"/>
                </a:cubicBezTo>
                <a:cubicBezTo>
                  <a:pt x="6377" y="11698"/>
                  <a:pt x="6100" y="10935"/>
                  <a:pt x="5754" y="10312"/>
                </a:cubicBezTo>
                <a:lnTo>
                  <a:pt x="5823" y="10312"/>
                </a:lnTo>
                <a:cubicBezTo>
                  <a:pt x="5892" y="10312"/>
                  <a:pt x="5961" y="10381"/>
                  <a:pt x="6031" y="10381"/>
                </a:cubicBezTo>
                <a:cubicBezTo>
                  <a:pt x="6049" y="10400"/>
                  <a:pt x="6073" y="10408"/>
                  <a:pt x="6097" y="10408"/>
                </a:cubicBezTo>
                <a:cubicBezTo>
                  <a:pt x="6164" y="10408"/>
                  <a:pt x="6239" y="10344"/>
                  <a:pt x="6239" y="10242"/>
                </a:cubicBezTo>
                <a:cubicBezTo>
                  <a:pt x="6100" y="9203"/>
                  <a:pt x="5407" y="8440"/>
                  <a:pt x="4436" y="8163"/>
                </a:cubicBezTo>
                <a:cubicBezTo>
                  <a:pt x="4298" y="8163"/>
                  <a:pt x="4229" y="8163"/>
                  <a:pt x="4229" y="8301"/>
                </a:cubicBezTo>
                <a:cubicBezTo>
                  <a:pt x="4229" y="8925"/>
                  <a:pt x="4506" y="9549"/>
                  <a:pt x="4991" y="9965"/>
                </a:cubicBezTo>
                <a:cubicBezTo>
                  <a:pt x="5130" y="10104"/>
                  <a:pt x="5268" y="10173"/>
                  <a:pt x="5407" y="10242"/>
                </a:cubicBezTo>
                <a:cubicBezTo>
                  <a:pt x="5754" y="10935"/>
                  <a:pt x="6100" y="11559"/>
                  <a:pt x="6447" y="12183"/>
                </a:cubicBezTo>
                <a:cubicBezTo>
                  <a:pt x="5268" y="11351"/>
                  <a:pt x="4021" y="10450"/>
                  <a:pt x="2842" y="9618"/>
                </a:cubicBezTo>
                <a:cubicBezTo>
                  <a:pt x="2911" y="9618"/>
                  <a:pt x="2911" y="9549"/>
                  <a:pt x="2911" y="9480"/>
                </a:cubicBezTo>
                <a:cubicBezTo>
                  <a:pt x="2981" y="9480"/>
                  <a:pt x="2911" y="9410"/>
                  <a:pt x="2842" y="9410"/>
                </a:cubicBezTo>
                <a:lnTo>
                  <a:pt x="2704" y="9410"/>
                </a:lnTo>
                <a:cubicBezTo>
                  <a:pt x="2426" y="8856"/>
                  <a:pt x="2010" y="8440"/>
                  <a:pt x="1594" y="8024"/>
                </a:cubicBezTo>
                <a:cubicBezTo>
                  <a:pt x="1386" y="7857"/>
                  <a:pt x="1001" y="7615"/>
                  <a:pt x="683" y="7615"/>
                </a:cubicBezTo>
                <a:cubicBezTo>
                  <a:pt x="472" y="7615"/>
                  <a:pt x="291" y="7721"/>
                  <a:pt x="208" y="8024"/>
                </a:cubicBezTo>
                <a:cubicBezTo>
                  <a:pt x="0" y="8787"/>
                  <a:pt x="1456" y="9618"/>
                  <a:pt x="2357" y="9757"/>
                </a:cubicBezTo>
                <a:cubicBezTo>
                  <a:pt x="2496" y="9826"/>
                  <a:pt x="2634" y="9896"/>
                  <a:pt x="2704" y="10034"/>
                </a:cubicBezTo>
                <a:cubicBezTo>
                  <a:pt x="2738" y="10069"/>
                  <a:pt x="2773" y="10086"/>
                  <a:pt x="2807" y="10086"/>
                </a:cubicBezTo>
                <a:cubicBezTo>
                  <a:pt x="2842" y="10086"/>
                  <a:pt x="2877" y="10069"/>
                  <a:pt x="2911" y="10034"/>
                </a:cubicBezTo>
                <a:cubicBezTo>
                  <a:pt x="4090" y="11005"/>
                  <a:pt x="5338" y="11837"/>
                  <a:pt x="6516" y="12738"/>
                </a:cubicBezTo>
                <a:cubicBezTo>
                  <a:pt x="5823" y="12599"/>
                  <a:pt x="5130" y="12460"/>
                  <a:pt x="4506" y="12460"/>
                </a:cubicBezTo>
                <a:cubicBezTo>
                  <a:pt x="4436" y="12253"/>
                  <a:pt x="4298" y="12114"/>
                  <a:pt x="4090" y="12045"/>
                </a:cubicBezTo>
                <a:cubicBezTo>
                  <a:pt x="4020" y="12038"/>
                  <a:pt x="3950" y="12034"/>
                  <a:pt x="3880" y="12034"/>
                </a:cubicBezTo>
                <a:cubicBezTo>
                  <a:pt x="3259" y="12034"/>
                  <a:pt x="2661" y="12309"/>
                  <a:pt x="2288" y="12807"/>
                </a:cubicBezTo>
                <a:cubicBezTo>
                  <a:pt x="2218" y="12876"/>
                  <a:pt x="2218" y="13015"/>
                  <a:pt x="2357" y="13084"/>
                </a:cubicBezTo>
                <a:cubicBezTo>
                  <a:pt x="2543" y="13146"/>
                  <a:pt x="2909" y="13208"/>
                  <a:pt x="3282" y="13208"/>
                </a:cubicBezTo>
                <a:cubicBezTo>
                  <a:pt x="3743" y="13208"/>
                  <a:pt x="4214" y="13114"/>
                  <a:pt x="4367" y="12807"/>
                </a:cubicBezTo>
                <a:cubicBezTo>
                  <a:pt x="4436" y="12807"/>
                  <a:pt x="4436" y="12738"/>
                  <a:pt x="4436" y="12738"/>
                </a:cubicBezTo>
                <a:cubicBezTo>
                  <a:pt x="5268" y="12738"/>
                  <a:pt x="6100" y="12807"/>
                  <a:pt x="6932" y="13084"/>
                </a:cubicBezTo>
                <a:cubicBezTo>
                  <a:pt x="8388" y="14193"/>
                  <a:pt x="9705" y="15441"/>
                  <a:pt x="10883" y="16758"/>
                </a:cubicBezTo>
                <a:lnTo>
                  <a:pt x="10952" y="16758"/>
                </a:lnTo>
                <a:cubicBezTo>
                  <a:pt x="11784" y="18976"/>
                  <a:pt x="12616" y="21195"/>
                  <a:pt x="13379" y="23482"/>
                </a:cubicBezTo>
                <a:cubicBezTo>
                  <a:pt x="13864" y="24799"/>
                  <a:pt x="14349" y="26116"/>
                  <a:pt x="14834" y="27503"/>
                </a:cubicBezTo>
                <a:cubicBezTo>
                  <a:pt x="13379" y="25007"/>
                  <a:pt x="11438" y="22789"/>
                  <a:pt x="9081" y="21195"/>
                </a:cubicBezTo>
                <a:cubicBezTo>
                  <a:pt x="8734" y="20709"/>
                  <a:pt x="8457" y="20224"/>
                  <a:pt x="8249" y="19739"/>
                </a:cubicBezTo>
                <a:cubicBezTo>
                  <a:pt x="8110" y="19323"/>
                  <a:pt x="7972" y="18907"/>
                  <a:pt x="7902" y="18491"/>
                </a:cubicBezTo>
                <a:cubicBezTo>
                  <a:pt x="7972" y="18491"/>
                  <a:pt x="8041" y="18491"/>
                  <a:pt x="8110" y="18422"/>
                </a:cubicBezTo>
                <a:cubicBezTo>
                  <a:pt x="8249" y="18075"/>
                  <a:pt x="8318" y="17659"/>
                  <a:pt x="8180" y="17313"/>
                </a:cubicBezTo>
                <a:cubicBezTo>
                  <a:pt x="8249" y="16897"/>
                  <a:pt x="8180" y="16481"/>
                  <a:pt x="8041" y="16134"/>
                </a:cubicBezTo>
                <a:cubicBezTo>
                  <a:pt x="8041" y="16065"/>
                  <a:pt x="7972" y="15996"/>
                  <a:pt x="7902" y="15996"/>
                </a:cubicBezTo>
                <a:cubicBezTo>
                  <a:pt x="7902" y="15926"/>
                  <a:pt x="7764" y="15788"/>
                  <a:pt x="7625" y="15788"/>
                </a:cubicBezTo>
                <a:cubicBezTo>
                  <a:pt x="7348" y="15857"/>
                  <a:pt x="7140" y="15996"/>
                  <a:pt x="7071" y="16273"/>
                </a:cubicBezTo>
                <a:cubicBezTo>
                  <a:pt x="6793" y="16828"/>
                  <a:pt x="6863" y="17521"/>
                  <a:pt x="7279" y="18006"/>
                </a:cubicBezTo>
                <a:cubicBezTo>
                  <a:pt x="7279" y="18283"/>
                  <a:pt x="7348" y="18491"/>
                  <a:pt x="7556" y="18630"/>
                </a:cubicBezTo>
                <a:cubicBezTo>
                  <a:pt x="7625" y="18630"/>
                  <a:pt x="7694" y="18630"/>
                  <a:pt x="7694" y="18561"/>
                </a:cubicBezTo>
                <a:cubicBezTo>
                  <a:pt x="7833" y="19392"/>
                  <a:pt x="8110" y="20155"/>
                  <a:pt x="8596" y="20848"/>
                </a:cubicBezTo>
                <a:cubicBezTo>
                  <a:pt x="7486" y="20016"/>
                  <a:pt x="6447" y="19184"/>
                  <a:pt x="5338" y="18422"/>
                </a:cubicBezTo>
                <a:lnTo>
                  <a:pt x="5338" y="18283"/>
                </a:lnTo>
                <a:cubicBezTo>
                  <a:pt x="5268" y="18006"/>
                  <a:pt x="5060" y="17729"/>
                  <a:pt x="4852" y="17590"/>
                </a:cubicBezTo>
                <a:cubicBezTo>
                  <a:pt x="4436" y="17174"/>
                  <a:pt x="3951" y="16828"/>
                  <a:pt x="3466" y="16689"/>
                </a:cubicBezTo>
                <a:lnTo>
                  <a:pt x="2911" y="16689"/>
                </a:lnTo>
                <a:cubicBezTo>
                  <a:pt x="2773" y="16689"/>
                  <a:pt x="2704" y="16828"/>
                  <a:pt x="2773" y="16897"/>
                </a:cubicBezTo>
                <a:cubicBezTo>
                  <a:pt x="2773" y="16966"/>
                  <a:pt x="2773" y="17036"/>
                  <a:pt x="2842" y="17105"/>
                </a:cubicBezTo>
                <a:cubicBezTo>
                  <a:pt x="2842" y="17521"/>
                  <a:pt x="2981" y="17937"/>
                  <a:pt x="3258" y="18214"/>
                </a:cubicBezTo>
                <a:cubicBezTo>
                  <a:pt x="3674" y="18630"/>
                  <a:pt x="4159" y="18907"/>
                  <a:pt x="4714" y="18976"/>
                </a:cubicBezTo>
                <a:cubicBezTo>
                  <a:pt x="4922" y="18976"/>
                  <a:pt x="5130" y="18907"/>
                  <a:pt x="5268" y="18699"/>
                </a:cubicBezTo>
                <a:cubicBezTo>
                  <a:pt x="7001" y="20293"/>
                  <a:pt x="8942" y="21541"/>
                  <a:pt x="10675" y="23066"/>
                </a:cubicBezTo>
                <a:cubicBezTo>
                  <a:pt x="10398" y="22928"/>
                  <a:pt x="10051" y="22858"/>
                  <a:pt x="9774" y="22789"/>
                </a:cubicBezTo>
                <a:cubicBezTo>
                  <a:pt x="8942" y="22650"/>
                  <a:pt x="8180" y="22581"/>
                  <a:pt x="7348" y="22442"/>
                </a:cubicBezTo>
                <a:cubicBezTo>
                  <a:pt x="7279" y="22373"/>
                  <a:pt x="7279" y="22304"/>
                  <a:pt x="7209" y="22165"/>
                </a:cubicBezTo>
                <a:cubicBezTo>
                  <a:pt x="6951" y="21777"/>
                  <a:pt x="6505" y="21550"/>
                  <a:pt x="6038" y="21550"/>
                </a:cubicBezTo>
                <a:cubicBezTo>
                  <a:pt x="5754" y="21550"/>
                  <a:pt x="5461" y="21635"/>
                  <a:pt x="5199" y="21819"/>
                </a:cubicBezTo>
                <a:cubicBezTo>
                  <a:pt x="4991" y="21957"/>
                  <a:pt x="4644" y="22165"/>
                  <a:pt x="4783" y="22512"/>
                </a:cubicBezTo>
                <a:cubicBezTo>
                  <a:pt x="4852" y="22789"/>
                  <a:pt x="5130" y="22997"/>
                  <a:pt x="5407" y="23066"/>
                </a:cubicBezTo>
                <a:cubicBezTo>
                  <a:pt x="5800" y="23197"/>
                  <a:pt x="6192" y="23266"/>
                  <a:pt x="6585" y="23266"/>
                </a:cubicBezTo>
                <a:cubicBezTo>
                  <a:pt x="7024" y="23266"/>
                  <a:pt x="7463" y="23180"/>
                  <a:pt x="7902" y="22997"/>
                </a:cubicBezTo>
                <a:cubicBezTo>
                  <a:pt x="7902" y="22997"/>
                  <a:pt x="7972" y="22928"/>
                  <a:pt x="7972" y="22928"/>
                </a:cubicBezTo>
                <a:cubicBezTo>
                  <a:pt x="9011" y="22997"/>
                  <a:pt x="10190" y="22928"/>
                  <a:pt x="11091" y="23344"/>
                </a:cubicBezTo>
                <a:cubicBezTo>
                  <a:pt x="11368" y="23551"/>
                  <a:pt x="11715" y="23829"/>
                  <a:pt x="11923" y="24106"/>
                </a:cubicBezTo>
                <a:lnTo>
                  <a:pt x="11992" y="24175"/>
                </a:lnTo>
                <a:cubicBezTo>
                  <a:pt x="13171" y="25284"/>
                  <a:pt x="14141" y="26532"/>
                  <a:pt x="14973" y="27988"/>
                </a:cubicBezTo>
                <a:cubicBezTo>
                  <a:pt x="16013" y="30969"/>
                  <a:pt x="16983" y="34019"/>
                  <a:pt x="17746" y="37069"/>
                </a:cubicBezTo>
                <a:cubicBezTo>
                  <a:pt x="17191" y="36029"/>
                  <a:pt x="16429" y="35128"/>
                  <a:pt x="15597" y="34365"/>
                </a:cubicBezTo>
                <a:cubicBezTo>
                  <a:pt x="14904" y="33533"/>
                  <a:pt x="14488" y="32563"/>
                  <a:pt x="14280" y="31592"/>
                </a:cubicBezTo>
                <a:lnTo>
                  <a:pt x="14349" y="31592"/>
                </a:lnTo>
                <a:cubicBezTo>
                  <a:pt x="14349" y="31592"/>
                  <a:pt x="14418" y="31662"/>
                  <a:pt x="14418" y="31731"/>
                </a:cubicBezTo>
                <a:cubicBezTo>
                  <a:pt x="14418" y="31760"/>
                  <a:pt x="14466" y="31777"/>
                  <a:pt x="14522" y="31777"/>
                </a:cubicBezTo>
                <a:cubicBezTo>
                  <a:pt x="14600" y="31777"/>
                  <a:pt x="14696" y="31743"/>
                  <a:pt x="14696" y="31662"/>
                </a:cubicBezTo>
                <a:cubicBezTo>
                  <a:pt x="14626" y="31592"/>
                  <a:pt x="14626" y="31523"/>
                  <a:pt x="14626" y="31384"/>
                </a:cubicBezTo>
                <a:cubicBezTo>
                  <a:pt x="14973" y="31246"/>
                  <a:pt x="14834" y="30830"/>
                  <a:pt x="14557" y="30483"/>
                </a:cubicBezTo>
                <a:cubicBezTo>
                  <a:pt x="14349" y="30137"/>
                  <a:pt x="14072" y="29859"/>
                  <a:pt x="13725" y="29721"/>
                </a:cubicBezTo>
                <a:cubicBezTo>
                  <a:pt x="13688" y="29702"/>
                  <a:pt x="13656" y="29694"/>
                  <a:pt x="13627" y="29694"/>
                </a:cubicBezTo>
                <a:cubicBezTo>
                  <a:pt x="13549" y="29694"/>
                  <a:pt x="13499" y="29758"/>
                  <a:pt x="13448" y="29859"/>
                </a:cubicBezTo>
                <a:cubicBezTo>
                  <a:pt x="13379" y="30345"/>
                  <a:pt x="13448" y="31246"/>
                  <a:pt x="14002" y="31454"/>
                </a:cubicBezTo>
                <a:cubicBezTo>
                  <a:pt x="14141" y="32286"/>
                  <a:pt x="14418" y="32979"/>
                  <a:pt x="14765" y="33741"/>
                </a:cubicBezTo>
                <a:cubicBezTo>
                  <a:pt x="13933" y="33117"/>
                  <a:pt x="13032" y="32563"/>
                  <a:pt x="12200" y="32078"/>
                </a:cubicBezTo>
                <a:cubicBezTo>
                  <a:pt x="11507" y="31315"/>
                  <a:pt x="10952" y="30483"/>
                  <a:pt x="10467" y="29652"/>
                </a:cubicBezTo>
                <a:cubicBezTo>
                  <a:pt x="10675" y="29652"/>
                  <a:pt x="10883" y="29582"/>
                  <a:pt x="11022" y="29444"/>
                </a:cubicBezTo>
                <a:cubicBezTo>
                  <a:pt x="11230" y="29097"/>
                  <a:pt x="11022" y="28820"/>
                  <a:pt x="10744" y="28612"/>
                </a:cubicBezTo>
                <a:cubicBezTo>
                  <a:pt x="10606" y="27919"/>
                  <a:pt x="10190" y="27225"/>
                  <a:pt x="9635" y="26809"/>
                </a:cubicBezTo>
                <a:cubicBezTo>
                  <a:pt x="9607" y="26781"/>
                  <a:pt x="9566" y="26764"/>
                  <a:pt x="9523" y="26764"/>
                </a:cubicBezTo>
                <a:cubicBezTo>
                  <a:pt x="9463" y="26764"/>
                  <a:pt x="9399" y="26798"/>
                  <a:pt x="9358" y="26879"/>
                </a:cubicBezTo>
                <a:cubicBezTo>
                  <a:pt x="8873" y="27641"/>
                  <a:pt x="9150" y="29166"/>
                  <a:pt x="10051" y="29513"/>
                </a:cubicBezTo>
                <a:lnTo>
                  <a:pt x="10190" y="29582"/>
                </a:lnTo>
                <a:cubicBezTo>
                  <a:pt x="10536" y="30345"/>
                  <a:pt x="10952" y="31107"/>
                  <a:pt x="11507" y="31731"/>
                </a:cubicBezTo>
                <a:cubicBezTo>
                  <a:pt x="10329" y="31038"/>
                  <a:pt x="9081" y="30483"/>
                  <a:pt x="8041" y="29859"/>
                </a:cubicBezTo>
                <a:cubicBezTo>
                  <a:pt x="8041" y="29790"/>
                  <a:pt x="8041" y="29790"/>
                  <a:pt x="7972" y="29721"/>
                </a:cubicBezTo>
                <a:cubicBezTo>
                  <a:pt x="7902" y="29236"/>
                  <a:pt x="7625" y="28820"/>
                  <a:pt x="7209" y="28542"/>
                </a:cubicBezTo>
                <a:cubicBezTo>
                  <a:pt x="7010" y="28393"/>
                  <a:pt x="6491" y="28102"/>
                  <a:pt x="6111" y="28102"/>
                </a:cubicBezTo>
                <a:cubicBezTo>
                  <a:pt x="5961" y="28102"/>
                  <a:pt x="5832" y="28147"/>
                  <a:pt x="5754" y="28265"/>
                </a:cubicBezTo>
                <a:cubicBezTo>
                  <a:pt x="5407" y="28750"/>
                  <a:pt x="6169" y="29166"/>
                  <a:pt x="6377" y="29305"/>
                </a:cubicBezTo>
                <a:cubicBezTo>
                  <a:pt x="6655" y="29513"/>
                  <a:pt x="6932" y="29652"/>
                  <a:pt x="7209" y="29790"/>
                </a:cubicBezTo>
                <a:cubicBezTo>
                  <a:pt x="7348" y="29929"/>
                  <a:pt x="7486" y="29998"/>
                  <a:pt x="7625" y="30067"/>
                </a:cubicBezTo>
                <a:cubicBezTo>
                  <a:pt x="7625" y="30067"/>
                  <a:pt x="7694" y="30067"/>
                  <a:pt x="7694" y="29998"/>
                </a:cubicBezTo>
                <a:lnTo>
                  <a:pt x="7764" y="29998"/>
                </a:lnTo>
                <a:cubicBezTo>
                  <a:pt x="9289" y="30969"/>
                  <a:pt x="10883" y="31870"/>
                  <a:pt x="12547" y="32702"/>
                </a:cubicBezTo>
                <a:cubicBezTo>
                  <a:pt x="12173" y="32644"/>
                  <a:pt x="11788" y="32610"/>
                  <a:pt x="11406" y="32610"/>
                </a:cubicBezTo>
                <a:cubicBezTo>
                  <a:pt x="10865" y="32610"/>
                  <a:pt x="10331" y="32678"/>
                  <a:pt x="9843" y="32840"/>
                </a:cubicBezTo>
                <a:cubicBezTo>
                  <a:pt x="9774" y="32840"/>
                  <a:pt x="9774" y="32771"/>
                  <a:pt x="9705" y="32771"/>
                </a:cubicBezTo>
                <a:cubicBezTo>
                  <a:pt x="9438" y="32656"/>
                  <a:pt x="9149" y="32605"/>
                  <a:pt x="8863" y="32605"/>
                </a:cubicBezTo>
                <a:cubicBezTo>
                  <a:pt x="8630" y="32605"/>
                  <a:pt x="8398" y="32639"/>
                  <a:pt x="8180" y="32702"/>
                </a:cubicBezTo>
                <a:cubicBezTo>
                  <a:pt x="7902" y="32840"/>
                  <a:pt x="7348" y="33325"/>
                  <a:pt x="7486" y="33741"/>
                </a:cubicBezTo>
                <a:cubicBezTo>
                  <a:pt x="7625" y="34088"/>
                  <a:pt x="7972" y="34227"/>
                  <a:pt x="8388" y="34227"/>
                </a:cubicBezTo>
                <a:cubicBezTo>
                  <a:pt x="8804" y="34227"/>
                  <a:pt x="9566" y="34019"/>
                  <a:pt x="9497" y="33464"/>
                </a:cubicBezTo>
                <a:lnTo>
                  <a:pt x="9497" y="33464"/>
                </a:lnTo>
                <a:lnTo>
                  <a:pt x="9635" y="33533"/>
                </a:lnTo>
                <a:cubicBezTo>
                  <a:pt x="9586" y="33582"/>
                  <a:pt x="9607" y="33631"/>
                  <a:pt x="9647" y="33631"/>
                </a:cubicBezTo>
                <a:cubicBezTo>
                  <a:pt x="9664" y="33631"/>
                  <a:pt x="9684" y="33623"/>
                  <a:pt x="9705" y="33603"/>
                </a:cubicBezTo>
                <a:cubicBezTo>
                  <a:pt x="9774" y="33603"/>
                  <a:pt x="10121" y="33395"/>
                  <a:pt x="10121" y="33187"/>
                </a:cubicBezTo>
                <a:cubicBezTo>
                  <a:pt x="10121" y="33117"/>
                  <a:pt x="10121" y="33117"/>
                  <a:pt x="10121" y="33048"/>
                </a:cubicBezTo>
                <a:cubicBezTo>
                  <a:pt x="10606" y="32979"/>
                  <a:pt x="11108" y="32944"/>
                  <a:pt x="11620" y="32944"/>
                </a:cubicBezTo>
                <a:cubicBezTo>
                  <a:pt x="12131" y="32944"/>
                  <a:pt x="12651" y="32979"/>
                  <a:pt x="13171" y="33048"/>
                </a:cubicBezTo>
                <a:cubicBezTo>
                  <a:pt x="15389" y="34227"/>
                  <a:pt x="17330" y="35682"/>
                  <a:pt x="18092" y="38178"/>
                </a:cubicBezTo>
                <a:cubicBezTo>
                  <a:pt x="18577" y="40396"/>
                  <a:pt x="18855" y="42683"/>
                  <a:pt x="18924" y="44971"/>
                </a:cubicBezTo>
                <a:cubicBezTo>
                  <a:pt x="18959" y="45075"/>
                  <a:pt x="19045" y="45127"/>
                  <a:pt x="19132" y="45127"/>
                </a:cubicBezTo>
                <a:cubicBezTo>
                  <a:pt x="19219" y="45127"/>
                  <a:pt x="19305" y="45075"/>
                  <a:pt x="19340" y="44971"/>
                </a:cubicBezTo>
                <a:cubicBezTo>
                  <a:pt x="19201" y="41713"/>
                  <a:pt x="18647" y="38524"/>
                  <a:pt x="17746" y="35405"/>
                </a:cubicBezTo>
                <a:cubicBezTo>
                  <a:pt x="17191" y="33672"/>
                  <a:pt x="18369" y="31454"/>
                  <a:pt x="19201" y="29790"/>
                </a:cubicBezTo>
                <a:cubicBezTo>
                  <a:pt x="19271" y="29790"/>
                  <a:pt x="19271" y="29859"/>
                  <a:pt x="19340" y="29859"/>
                </a:cubicBezTo>
                <a:cubicBezTo>
                  <a:pt x="20102" y="29097"/>
                  <a:pt x="21142" y="28612"/>
                  <a:pt x="22251" y="28404"/>
                </a:cubicBezTo>
                <a:lnTo>
                  <a:pt x="22251" y="28404"/>
                </a:lnTo>
                <a:cubicBezTo>
                  <a:pt x="22182" y="28473"/>
                  <a:pt x="22182" y="28542"/>
                  <a:pt x="22113" y="28612"/>
                </a:cubicBezTo>
                <a:cubicBezTo>
                  <a:pt x="22113" y="28750"/>
                  <a:pt x="22182" y="28820"/>
                  <a:pt x="22321" y="28889"/>
                </a:cubicBezTo>
                <a:cubicBezTo>
                  <a:pt x="22517" y="28938"/>
                  <a:pt x="22713" y="28987"/>
                  <a:pt x="22933" y="28987"/>
                </a:cubicBezTo>
                <a:cubicBezTo>
                  <a:pt x="23025" y="28987"/>
                  <a:pt x="23120" y="28979"/>
                  <a:pt x="23222" y="28958"/>
                </a:cubicBezTo>
                <a:cubicBezTo>
                  <a:pt x="23222" y="28993"/>
                  <a:pt x="23239" y="29010"/>
                  <a:pt x="23256" y="29010"/>
                </a:cubicBezTo>
                <a:cubicBezTo>
                  <a:pt x="23274" y="29010"/>
                  <a:pt x="23291" y="28993"/>
                  <a:pt x="23291" y="28958"/>
                </a:cubicBezTo>
                <a:cubicBezTo>
                  <a:pt x="23984" y="28820"/>
                  <a:pt x="24608" y="28473"/>
                  <a:pt x="25024" y="27919"/>
                </a:cubicBezTo>
                <a:cubicBezTo>
                  <a:pt x="25093" y="27849"/>
                  <a:pt x="25093" y="27711"/>
                  <a:pt x="25024" y="27641"/>
                </a:cubicBezTo>
                <a:cubicBezTo>
                  <a:pt x="24716" y="27461"/>
                  <a:pt x="24369" y="27377"/>
                  <a:pt x="24024" y="27377"/>
                </a:cubicBezTo>
                <a:cubicBezTo>
                  <a:pt x="23437" y="27377"/>
                  <a:pt x="22852" y="27621"/>
                  <a:pt x="22459" y="28057"/>
                </a:cubicBezTo>
                <a:cubicBezTo>
                  <a:pt x="21211" y="28126"/>
                  <a:pt x="20033" y="28750"/>
                  <a:pt x="19201" y="29721"/>
                </a:cubicBezTo>
                <a:lnTo>
                  <a:pt x="19479" y="29305"/>
                </a:lnTo>
                <a:cubicBezTo>
                  <a:pt x="20172" y="27780"/>
                  <a:pt x="21211" y="26394"/>
                  <a:pt x="22390" y="25284"/>
                </a:cubicBezTo>
                <a:lnTo>
                  <a:pt x="22667" y="25284"/>
                </a:lnTo>
                <a:cubicBezTo>
                  <a:pt x="22667" y="25354"/>
                  <a:pt x="22736" y="25423"/>
                  <a:pt x="22875" y="25492"/>
                </a:cubicBezTo>
                <a:cubicBezTo>
                  <a:pt x="22930" y="25514"/>
                  <a:pt x="22989" y="25524"/>
                  <a:pt x="23050" y="25524"/>
                </a:cubicBezTo>
                <a:cubicBezTo>
                  <a:pt x="23371" y="25524"/>
                  <a:pt x="23751" y="25251"/>
                  <a:pt x="23984" y="25076"/>
                </a:cubicBezTo>
                <a:cubicBezTo>
                  <a:pt x="24192" y="24869"/>
                  <a:pt x="24400" y="24661"/>
                  <a:pt x="24539" y="24453"/>
                </a:cubicBezTo>
                <a:cubicBezTo>
                  <a:pt x="24816" y="24106"/>
                  <a:pt x="24955" y="23759"/>
                  <a:pt x="24885" y="23344"/>
                </a:cubicBezTo>
                <a:cubicBezTo>
                  <a:pt x="24885" y="23274"/>
                  <a:pt x="24885" y="23205"/>
                  <a:pt x="24816" y="23205"/>
                </a:cubicBezTo>
                <a:cubicBezTo>
                  <a:pt x="24702" y="23034"/>
                  <a:pt x="24541" y="22910"/>
                  <a:pt x="24372" y="22910"/>
                </a:cubicBezTo>
                <a:cubicBezTo>
                  <a:pt x="24335" y="22910"/>
                  <a:pt x="24298" y="22915"/>
                  <a:pt x="24262" y="22928"/>
                </a:cubicBezTo>
                <a:cubicBezTo>
                  <a:pt x="24209" y="22920"/>
                  <a:pt x="24156" y="22916"/>
                  <a:pt x="24104" y="22916"/>
                </a:cubicBezTo>
                <a:cubicBezTo>
                  <a:pt x="23196" y="22916"/>
                  <a:pt x="22386" y="24020"/>
                  <a:pt x="22321" y="24938"/>
                </a:cubicBezTo>
                <a:cubicBezTo>
                  <a:pt x="21627" y="25492"/>
                  <a:pt x="21004" y="26255"/>
                  <a:pt x="20518" y="27017"/>
                </a:cubicBezTo>
                <a:lnTo>
                  <a:pt x="20588" y="26809"/>
                </a:lnTo>
                <a:cubicBezTo>
                  <a:pt x="20726" y="26394"/>
                  <a:pt x="20796" y="25908"/>
                  <a:pt x="20865" y="25492"/>
                </a:cubicBezTo>
                <a:cubicBezTo>
                  <a:pt x="21350" y="24938"/>
                  <a:pt x="21489" y="24106"/>
                  <a:pt x="21281" y="23413"/>
                </a:cubicBezTo>
                <a:cubicBezTo>
                  <a:pt x="21240" y="23332"/>
                  <a:pt x="21200" y="23298"/>
                  <a:pt x="21159" y="23298"/>
                </a:cubicBezTo>
                <a:cubicBezTo>
                  <a:pt x="21130" y="23298"/>
                  <a:pt x="21102" y="23315"/>
                  <a:pt x="21073" y="23344"/>
                </a:cubicBezTo>
                <a:cubicBezTo>
                  <a:pt x="20588" y="23967"/>
                  <a:pt x="20380" y="24730"/>
                  <a:pt x="20588" y="25492"/>
                </a:cubicBezTo>
                <a:cubicBezTo>
                  <a:pt x="20518" y="25839"/>
                  <a:pt x="20449" y="26255"/>
                  <a:pt x="20380" y="26601"/>
                </a:cubicBezTo>
                <a:cubicBezTo>
                  <a:pt x="20241" y="27087"/>
                  <a:pt x="20033" y="27572"/>
                  <a:pt x="19825" y="28057"/>
                </a:cubicBezTo>
                <a:cubicBezTo>
                  <a:pt x="19825" y="28057"/>
                  <a:pt x="19825" y="28126"/>
                  <a:pt x="19825" y="28126"/>
                </a:cubicBezTo>
                <a:cubicBezTo>
                  <a:pt x="19479" y="28820"/>
                  <a:pt x="19132" y="29513"/>
                  <a:pt x="18785" y="30206"/>
                </a:cubicBezTo>
                <a:cubicBezTo>
                  <a:pt x="18577" y="30622"/>
                  <a:pt x="18369" y="31107"/>
                  <a:pt x="18161" y="31592"/>
                </a:cubicBezTo>
                <a:cubicBezTo>
                  <a:pt x="18439" y="30414"/>
                  <a:pt x="18647" y="29166"/>
                  <a:pt x="18647" y="27919"/>
                </a:cubicBezTo>
                <a:cubicBezTo>
                  <a:pt x="18647" y="27919"/>
                  <a:pt x="18785" y="27919"/>
                  <a:pt x="18785" y="27849"/>
                </a:cubicBezTo>
                <a:cubicBezTo>
                  <a:pt x="19340" y="27017"/>
                  <a:pt x="19479" y="25908"/>
                  <a:pt x="19063" y="24938"/>
                </a:cubicBezTo>
                <a:cubicBezTo>
                  <a:pt x="19028" y="24903"/>
                  <a:pt x="18959" y="24886"/>
                  <a:pt x="18889" y="24886"/>
                </a:cubicBezTo>
                <a:cubicBezTo>
                  <a:pt x="18820" y="24886"/>
                  <a:pt x="18751" y="24903"/>
                  <a:pt x="18716" y="24938"/>
                </a:cubicBezTo>
                <a:cubicBezTo>
                  <a:pt x="18300" y="25423"/>
                  <a:pt x="18092" y="26047"/>
                  <a:pt x="18092" y="26671"/>
                </a:cubicBezTo>
                <a:cubicBezTo>
                  <a:pt x="18092" y="27017"/>
                  <a:pt x="18092" y="27572"/>
                  <a:pt x="18439" y="27711"/>
                </a:cubicBezTo>
                <a:cubicBezTo>
                  <a:pt x="18300" y="29028"/>
                  <a:pt x="18161" y="30414"/>
                  <a:pt x="18023" y="31731"/>
                </a:cubicBezTo>
                <a:cubicBezTo>
                  <a:pt x="17676" y="32494"/>
                  <a:pt x="17468" y="33325"/>
                  <a:pt x="17399" y="34157"/>
                </a:cubicBezTo>
                <a:cubicBezTo>
                  <a:pt x="16359" y="30414"/>
                  <a:pt x="14973" y="26671"/>
                  <a:pt x="13725" y="23136"/>
                </a:cubicBezTo>
                <a:lnTo>
                  <a:pt x="13517" y="22581"/>
                </a:lnTo>
                <a:cubicBezTo>
                  <a:pt x="13656" y="21611"/>
                  <a:pt x="13933" y="20640"/>
                  <a:pt x="14210" y="19670"/>
                </a:cubicBezTo>
                <a:cubicBezTo>
                  <a:pt x="14765" y="19323"/>
                  <a:pt x="15319" y="19184"/>
                  <a:pt x="15943" y="19115"/>
                </a:cubicBezTo>
                <a:lnTo>
                  <a:pt x="16567" y="19115"/>
                </a:lnTo>
                <a:cubicBezTo>
                  <a:pt x="16567" y="19462"/>
                  <a:pt x="16775" y="19808"/>
                  <a:pt x="17052" y="20016"/>
                </a:cubicBezTo>
                <a:cubicBezTo>
                  <a:pt x="17267" y="20102"/>
                  <a:pt x="17481" y="20161"/>
                  <a:pt x="17695" y="20161"/>
                </a:cubicBezTo>
                <a:cubicBezTo>
                  <a:pt x="17827" y="20161"/>
                  <a:pt x="17960" y="20138"/>
                  <a:pt x="18092" y="20086"/>
                </a:cubicBezTo>
                <a:cubicBezTo>
                  <a:pt x="18439" y="20016"/>
                  <a:pt x="18785" y="19808"/>
                  <a:pt x="18993" y="19531"/>
                </a:cubicBezTo>
                <a:cubicBezTo>
                  <a:pt x="19132" y="19392"/>
                  <a:pt x="19201" y="19254"/>
                  <a:pt x="19132" y="19046"/>
                </a:cubicBezTo>
                <a:cubicBezTo>
                  <a:pt x="18998" y="18510"/>
                  <a:pt x="18347" y="18233"/>
                  <a:pt x="17734" y="18233"/>
                </a:cubicBezTo>
                <a:cubicBezTo>
                  <a:pt x="17395" y="18233"/>
                  <a:pt x="17067" y="18318"/>
                  <a:pt x="16844" y="18491"/>
                </a:cubicBezTo>
                <a:cubicBezTo>
                  <a:pt x="16706" y="18561"/>
                  <a:pt x="16636" y="18699"/>
                  <a:pt x="16567" y="18838"/>
                </a:cubicBezTo>
                <a:cubicBezTo>
                  <a:pt x="15805" y="18838"/>
                  <a:pt x="14973" y="19046"/>
                  <a:pt x="14280" y="19462"/>
                </a:cubicBezTo>
                <a:cubicBezTo>
                  <a:pt x="14765" y="18214"/>
                  <a:pt x="15319" y="16966"/>
                  <a:pt x="15943" y="15788"/>
                </a:cubicBezTo>
                <a:cubicBezTo>
                  <a:pt x="16349" y="15869"/>
                  <a:pt x="16779" y="15903"/>
                  <a:pt x="17205" y="15903"/>
                </a:cubicBezTo>
                <a:cubicBezTo>
                  <a:pt x="17506" y="15903"/>
                  <a:pt x="17805" y="15886"/>
                  <a:pt x="18092" y="15857"/>
                </a:cubicBezTo>
                <a:cubicBezTo>
                  <a:pt x="18161" y="16065"/>
                  <a:pt x="18300" y="16273"/>
                  <a:pt x="18508" y="16412"/>
                </a:cubicBezTo>
                <a:cubicBezTo>
                  <a:pt x="18508" y="16550"/>
                  <a:pt x="18647" y="16689"/>
                  <a:pt x="18785" y="16758"/>
                </a:cubicBezTo>
                <a:cubicBezTo>
                  <a:pt x="18855" y="16758"/>
                  <a:pt x="18924" y="16758"/>
                  <a:pt x="18924" y="16620"/>
                </a:cubicBezTo>
                <a:cubicBezTo>
                  <a:pt x="18993" y="16620"/>
                  <a:pt x="19063" y="16620"/>
                  <a:pt x="19201" y="16689"/>
                </a:cubicBezTo>
                <a:cubicBezTo>
                  <a:pt x="19264" y="16698"/>
                  <a:pt x="19328" y="16702"/>
                  <a:pt x="19392" y="16702"/>
                </a:cubicBezTo>
                <a:cubicBezTo>
                  <a:pt x="19827" y="16702"/>
                  <a:pt x="20295" y="16506"/>
                  <a:pt x="20657" y="16204"/>
                </a:cubicBezTo>
                <a:cubicBezTo>
                  <a:pt x="21004" y="15649"/>
                  <a:pt x="20033" y="15303"/>
                  <a:pt x="19686" y="15303"/>
                </a:cubicBezTo>
                <a:lnTo>
                  <a:pt x="19548" y="15303"/>
                </a:lnTo>
                <a:cubicBezTo>
                  <a:pt x="19370" y="15277"/>
                  <a:pt x="19202" y="15261"/>
                  <a:pt x="19040" y="15261"/>
                </a:cubicBezTo>
                <a:cubicBezTo>
                  <a:pt x="18758" y="15261"/>
                  <a:pt x="18494" y="15309"/>
                  <a:pt x="18231" y="15441"/>
                </a:cubicBezTo>
                <a:cubicBezTo>
                  <a:pt x="18161" y="15441"/>
                  <a:pt x="18092" y="15511"/>
                  <a:pt x="18092" y="15580"/>
                </a:cubicBezTo>
                <a:lnTo>
                  <a:pt x="18092" y="15718"/>
                </a:lnTo>
                <a:cubicBezTo>
                  <a:pt x="17686" y="15637"/>
                  <a:pt x="17280" y="15604"/>
                  <a:pt x="16874" y="15604"/>
                </a:cubicBezTo>
                <a:cubicBezTo>
                  <a:pt x="16587" y="15604"/>
                  <a:pt x="16300" y="15620"/>
                  <a:pt x="16013" y="15649"/>
                </a:cubicBezTo>
                <a:cubicBezTo>
                  <a:pt x="16359" y="14887"/>
                  <a:pt x="16775" y="14055"/>
                  <a:pt x="17191" y="13292"/>
                </a:cubicBezTo>
                <a:cubicBezTo>
                  <a:pt x="17330" y="13292"/>
                  <a:pt x="17538" y="13223"/>
                  <a:pt x="17676" y="13084"/>
                </a:cubicBezTo>
                <a:cubicBezTo>
                  <a:pt x="18647" y="12738"/>
                  <a:pt x="19063" y="11629"/>
                  <a:pt x="18647" y="10728"/>
                </a:cubicBezTo>
                <a:cubicBezTo>
                  <a:pt x="18647" y="10679"/>
                  <a:pt x="18612" y="10630"/>
                  <a:pt x="18567" y="10630"/>
                </a:cubicBezTo>
                <a:cubicBezTo>
                  <a:pt x="18549" y="10630"/>
                  <a:pt x="18528" y="10638"/>
                  <a:pt x="18508" y="10658"/>
                </a:cubicBezTo>
                <a:cubicBezTo>
                  <a:pt x="18231" y="10728"/>
                  <a:pt x="17954" y="10935"/>
                  <a:pt x="17746" y="11213"/>
                </a:cubicBezTo>
                <a:cubicBezTo>
                  <a:pt x="17122" y="11629"/>
                  <a:pt x="16844" y="12391"/>
                  <a:pt x="16914" y="13154"/>
                </a:cubicBezTo>
                <a:cubicBezTo>
                  <a:pt x="16844" y="13223"/>
                  <a:pt x="16844" y="13223"/>
                  <a:pt x="16914" y="13292"/>
                </a:cubicBezTo>
                <a:cubicBezTo>
                  <a:pt x="16221" y="14332"/>
                  <a:pt x="15597" y="15511"/>
                  <a:pt x="14973" y="16758"/>
                </a:cubicBezTo>
                <a:cubicBezTo>
                  <a:pt x="15181" y="15718"/>
                  <a:pt x="15181" y="14679"/>
                  <a:pt x="15111" y="13639"/>
                </a:cubicBezTo>
                <a:cubicBezTo>
                  <a:pt x="15181" y="13639"/>
                  <a:pt x="15319" y="13639"/>
                  <a:pt x="15389" y="13570"/>
                </a:cubicBezTo>
                <a:cubicBezTo>
                  <a:pt x="15389" y="13500"/>
                  <a:pt x="15389" y="13431"/>
                  <a:pt x="15389" y="13431"/>
                </a:cubicBezTo>
                <a:cubicBezTo>
                  <a:pt x="15250" y="13292"/>
                  <a:pt x="15111" y="13223"/>
                  <a:pt x="15042" y="13015"/>
                </a:cubicBezTo>
                <a:cubicBezTo>
                  <a:pt x="14973" y="12738"/>
                  <a:pt x="14904" y="12391"/>
                  <a:pt x="14904" y="12114"/>
                </a:cubicBezTo>
                <a:cubicBezTo>
                  <a:pt x="14904" y="11767"/>
                  <a:pt x="14973" y="11421"/>
                  <a:pt x="15042" y="11074"/>
                </a:cubicBezTo>
                <a:cubicBezTo>
                  <a:pt x="15106" y="11394"/>
                  <a:pt x="15170" y="11714"/>
                  <a:pt x="15180" y="12088"/>
                </a:cubicBezTo>
                <a:lnTo>
                  <a:pt x="15180" y="12088"/>
                </a:lnTo>
                <a:cubicBezTo>
                  <a:pt x="15176" y="12009"/>
                  <a:pt x="15163" y="11957"/>
                  <a:pt x="15111" y="11906"/>
                </a:cubicBezTo>
                <a:cubicBezTo>
                  <a:pt x="15111" y="11871"/>
                  <a:pt x="15094" y="11854"/>
                  <a:pt x="15077" y="11854"/>
                </a:cubicBezTo>
                <a:cubicBezTo>
                  <a:pt x="15059" y="11854"/>
                  <a:pt x="15042" y="11871"/>
                  <a:pt x="15042" y="11906"/>
                </a:cubicBezTo>
                <a:cubicBezTo>
                  <a:pt x="15042" y="12322"/>
                  <a:pt x="15042" y="12668"/>
                  <a:pt x="15111" y="13084"/>
                </a:cubicBezTo>
                <a:cubicBezTo>
                  <a:pt x="15111" y="13154"/>
                  <a:pt x="15181" y="13188"/>
                  <a:pt x="15250" y="13188"/>
                </a:cubicBezTo>
                <a:cubicBezTo>
                  <a:pt x="15319" y="13188"/>
                  <a:pt x="15389" y="13154"/>
                  <a:pt x="15389" y="13084"/>
                </a:cubicBezTo>
                <a:cubicBezTo>
                  <a:pt x="15527" y="12253"/>
                  <a:pt x="15458" y="11351"/>
                  <a:pt x="15181" y="10589"/>
                </a:cubicBezTo>
                <a:cubicBezTo>
                  <a:pt x="15146" y="10520"/>
                  <a:pt x="15094" y="10485"/>
                  <a:pt x="15042" y="10485"/>
                </a:cubicBezTo>
                <a:cubicBezTo>
                  <a:pt x="14990" y="10485"/>
                  <a:pt x="14938" y="10520"/>
                  <a:pt x="14904" y="10589"/>
                </a:cubicBezTo>
                <a:cubicBezTo>
                  <a:pt x="14626" y="11282"/>
                  <a:pt x="14557" y="12045"/>
                  <a:pt x="14696" y="12738"/>
                </a:cubicBezTo>
                <a:cubicBezTo>
                  <a:pt x="14696" y="12946"/>
                  <a:pt x="14765" y="13154"/>
                  <a:pt x="14904" y="13362"/>
                </a:cubicBezTo>
                <a:cubicBezTo>
                  <a:pt x="14904" y="14609"/>
                  <a:pt x="14904" y="15857"/>
                  <a:pt x="14765" y="17174"/>
                </a:cubicBezTo>
                <a:cubicBezTo>
                  <a:pt x="14626" y="17451"/>
                  <a:pt x="14488" y="17729"/>
                  <a:pt x="14418" y="18006"/>
                </a:cubicBezTo>
                <a:cubicBezTo>
                  <a:pt x="14418" y="17036"/>
                  <a:pt x="14280" y="15996"/>
                  <a:pt x="13933" y="15095"/>
                </a:cubicBezTo>
                <a:cubicBezTo>
                  <a:pt x="13933" y="15095"/>
                  <a:pt x="14002" y="15025"/>
                  <a:pt x="14002" y="15025"/>
                </a:cubicBezTo>
                <a:cubicBezTo>
                  <a:pt x="14002" y="14887"/>
                  <a:pt x="14002" y="14748"/>
                  <a:pt x="14002" y="14679"/>
                </a:cubicBezTo>
                <a:cubicBezTo>
                  <a:pt x="14141" y="14401"/>
                  <a:pt x="14141" y="14193"/>
                  <a:pt x="14141" y="13916"/>
                </a:cubicBezTo>
                <a:cubicBezTo>
                  <a:pt x="14072" y="13431"/>
                  <a:pt x="13933" y="12460"/>
                  <a:pt x="13309" y="12460"/>
                </a:cubicBezTo>
                <a:cubicBezTo>
                  <a:pt x="12616" y="12460"/>
                  <a:pt x="12755" y="13362"/>
                  <a:pt x="12755" y="13778"/>
                </a:cubicBezTo>
                <a:cubicBezTo>
                  <a:pt x="12893" y="14263"/>
                  <a:pt x="13101" y="14887"/>
                  <a:pt x="13656" y="15095"/>
                </a:cubicBezTo>
                <a:cubicBezTo>
                  <a:pt x="14002" y="16134"/>
                  <a:pt x="14141" y="17243"/>
                  <a:pt x="14280" y="18353"/>
                </a:cubicBezTo>
                <a:cubicBezTo>
                  <a:pt x="13725" y="19600"/>
                  <a:pt x="13448" y="20848"/>
                  <a:pt x="13379" y="22234"/>
                </a:cubicBezTo>
                <a:cubicBezTo>
                  <a:pt x="12200" y="18976"/>
                  <a:pt x="10883" y="15788"/>
                  <a:pt x="9427" y="12668"/>
                </a:cubicBezTo>
                <a:cubicBezTo>
                  <a:pt x="9427" y="11837"/>
                  <a:pt x="9427" y="11005"/>
                  <a:pt x="9289" y="10173"/>
                </a:cubicBezTo>
                <a:cubicBezTo>
                  <a:pt x="9497" y="9480"/>
                  <a:pt x="9705" y="8856"/>
                  <a:pt x="9982" y="8301"/>
                </a:cubicBezTo>
                <a:cubicBezTo>
                  <a:pt x="10190" y="7885"/>
                  <a:pt x="10467" y="7470"/>
                  <a:pt x="10744" y="7123"/>
                </a:cubicBezTo>
                <a:lnTo>
                  <a:pt x="10883" y="7123"/>
                </a:lnTo>
                <a:cubicBezTo>
                  <a:pt x="10883" y="7192"/>
                  <a:pt x="10952" y="7192"/>
                  <a:pt x="11022" y="7192"/>
                </a:cubicBezTo>
                <a:cubicBezTo>
                  <a:pt x="11854" y="6984"/>
                  <a:pt x="12755" y="6222"/>
                  <a:pt x="12547" y="5390"/>
                </a:cubicBezTo>
                <a:cubicBezTo>
                  <a:pt x="12547" y="5321"/>
                  <a:pt x="12477" y="5251"/>
                  <a:pt x="12408" y="5251"/>
                </a:cubicBezTo>
                <a:cubicBezTo>
                  <a:pt x="11507" y="5321"/>
                  <a:pt x="10744" y="6014"/>
                  <a:pt x="10536" y="6915"/>
                </a:cubicBezTo>
                <a:cubicBezTo>
                  <a:pt x="9913" y="7747"/>
                  <a:pt x="9497" y="8717"/>
                  <a:pt x="9219" y="9757"/>
                </a:cubicBezTo>
                <a:cubicBezTo>
                  <a:pt x="9219" y="9341"/>
                  <a:pt x="9219" y="8995"/>
                  <a:pt x="9150" y="8648"/>
                </a:cubicBezTo>
                <a:cubicBezTo>
                  <a:pt x="9150" y="7400"/>
                  <a:pt x="9219" y="6083"/>
                  <a:pt x="9497" y="4835"/>
                </a:cubicBezTo>
                <a:cubicBezTo>
                  <a:pt x="9497" y="4884"/>
                  <a:pt x="9566" y="4933"/>
                  <a:pt x="9631" y="4933"/>
                </a:cubicBezTo>
                <a:cubicBezTo>
                  <a:pt x="9658" y="4933"/>
                  <a:pt x="9684" y="4925"/>
                  <a:pt x="9705" y="4905"/>
                </a:cubicBezTo>
                <a:cubicBezTo>
                  <a:pt x="10606" y="4420"/>
                  <a:pt x="10744" y="3241"/>
                  <a:pt x="10051" y="2548"/>
                </a:cubicBezTo>
                <a:cubicBezTo>
                  <a:pt x="10017" y="2513"/>
                  <a:pt x="9982" y="2496"/>
                  <a:pt x="9947" y="2496"/>
                </a:cubicBezTo>
                <a:cubicBezTo>
                  <a:pt x="9913" y="2496"/>
                  <a:pt x="9878" y="2513"/>
                  <a:pt x="9843" y="2548"/>
                </a:cubicBezTo>
                <a:cubicBezTo>
                  <a:pt x="9566" y="2756"/>
                  <a:pt x="9358" y="3172"/>
                  <a:pt x="9358" y="3588"/>
                </a:cubicBezTo>
                <a:cubicBezTo>
                  <a:pt x="9289" y="3865"/>
                  <a:pt x="9289" y="4142"/>
                  <a:pt x="9358" y="4420"/>
                </a:cubicBezTo>
                <a:cubicBezTo>
                  <a:pt x="9081" y="5390"/>
                  <a:pt x="8873" y="6360"/>
                  <a:pt x="8942" y="7400"/>
                </a:cubicBezTo>
                <a:cubicBezTo>
                  <a:pt x="8734" y="6638"/>
                  <a:pt x="8526" y="5875"/>
                  <a:pt x="8318" y="5113"/>
                </a:cubicBezTo>
                <a:lnTo>
                  <a:pt x="8318" y="4905"/>
                </a:lnTo>
                <a:cubicBezTo>
                  <a:pt x="8318" y="4835"/>
                  <a:pt x="8318" y="4835"/>
                  <a:pt x="8318" y="4766"/>
                </a:cubicBezTo>
                <a:cubicBezTo>
                  <a:pt x="8318" y="4697"/>
                  <a:pt x="8318" y="4628"/>
                  <a:pt x="8318" y="4628"/>
                </a:cubicBezTo>
                <a:cubicBezTo>
                  <a:pt x="8345" y="4680"/>
                  <a:pt x="8391" y="4703"/>
                  <a:pt x="8439" y="4703"/>
                </a:cubicBezTo>
                <a:cubicBezTo>
                  <a:pt x="8516" y="4703"/>
                  <a:pt x="8596" y="4644"/>
                  <a:pt x="8596" y="4558"/>
                </a:cubicBezTo>
                <a:cubicBezTo>
                  <a:pt x="8596" y="4073"/>
                  <a:pt x="8526" y="3588"/>
                  <a:pt x="8388" y="3172"/>
                </a:cubicBezTo>
                <a:lnTo>
                  <a:pt x="8388" y="2964"/>
                </a:lnTo>
                <a:cubicBezTo>
                  <a:pt x="8388" y="2964"/>
                  <a:pt x="8318" y="2895"/>
                  <a:pt x="8318" y="2895"/>
                </a:cubicBezTo>
                <a:cubicBezTo>
                  <a:pt x="8180" y="2617"/>
                  <a:pt x="8041" y="2340"/>
                  <a:pt x="7902" y="2132"/>
                </a:cubicBezTo>
                <a:cubicBezTo>
                  <a:pt x="7868" y="2063"/>
                  <a:pt x="7833" y="2028"/>
                  <a:pt x="7798" y="2028"/>
                </a:cubicBezTo>
                <a:cubicBezTo>
                  <a:pt x="7764" y="2028"/>
                  <a:pt x="7729" y="2063"/>
                  <a:pt x="7694" y="2132"/>
                </a:cubicBezTo>
                <a:cubicBezTo>
                  <a:pt x="7348" y="2548"/>
                  <a:pt x="7279" y="3102"/>
                  <a:pt x="7417" y="3588"/>
                </a:cubicBezTo>
                <a:cubicBezTo>
                  <a:pt x="7486" y="4073"/>
                  <a:pt x="7694" y="4558"/>
                  <a:pt x="7972" y="4974"/>
                </a:cubicBezTo>
                <a:cubicBezTo>
                  <a:pt x="8180" y="6083"/>
                  <a:pt x="8457" y="7192"/>
                  <a:pt x="8873" y="8301"/>
                </a:cubicBezTo>
                <a:cubicBezTo>
                  <a:pt x="8873" y="9688"/>
                  <a:pt x="9011" y="11005"/>
                  <a:pt x="9289" y="12391"/>
                </a:cubicBezTo>
                <a:cubicBezTo>
                  <a:pt x="8180" y="10173"/>
                  <a:pt x="7001" y="8093"/>
                  <a:pt x="5754" y="5945"/>
                </a:cubicBezTo>
                <a:lnTo>
                  <a:pt x="5754" y="5875"/>
                </a:lnTo>
                <a:cubicBezTo>
                  <a:pt x="5476" y="5182"/>
                  <a:pt x="5199" y="4420"/>
                  <a:pt x="5060" y="3726"/>
                </a:cubicBezTo>
                <a:cubicBezTo>
                  <a:pt x="4991" y="3310"/>
                  <a:pt x="4922" y="2825"/>
                  <a:pt x="4852" y="2409"/>
                </a:cubicBezTo>
                <a:lnTo>
                  <a:pt x="4852" y="2409"/>
                </a:lnTo>
                <a:cubicBezTo>
                  <a:pt x="4927" y="2521"/>
                  <a:pt x="5021" y="2592"/>
                  <a:pt x="5103" y="2592"/>
                </a:cubicBezTo>
                <a:cubicBezTo>
                  <a:pt x="5174" y="2592"/>
                  <a:pt x="5236" y="2538"/>
                  <a:pt x="5268" y="2409"/>
                </a:cubicBezTo>
                <a:cubicBezTo>
                  <a:pt x="5268" y="2409"/>
                  <a:pt x="5338" y="2409"/>
                  <a:pt x="5338" y="2340"/>
                </a:cubicBezTo>
                <a:cubicBezTo>
                  <a:pt x="5546" y="1508"/>
                  <a:pt x="5268" y="676"/>
                  <a:pt x="4714" y="52"/>
                </a:cubicBezTo>
                <a:cubicBezTo>
                  <a:pt x="4679" y="18"/>
                  <a:pt x="4627" y="0"/>
                  <a:pt x="45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92175"/>
            <a:ext cx="7560310" cy="4252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60655" y="10096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What Is (intersect over union)IOU</a:t>
            </a:r>
            <a:b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 sz="2800"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60655" y="10096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Precision &amp; Recall</a:t>
            </a:r>
            <a:b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 sz="2800"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4789805" y="739775"/>
            <a:ext cx="4354195" cy="4017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" y="739775"/>
            <a:ext cx="4714240" cy="2183765"/>
          </a:xfrm>
          <a:prstGeom prst="rect">
            <a:avLst/>
          </a:prstGeom>
        </p:spPr>
      </p:pic>
      <p:pic>
        <p:nvPicPr>
          <p:cNvPr id="528" name="Google Shape;52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8437663">
            <a:off x="-413177" y="3091808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530;p39"/>
          <p:cNvGrpSpPr/>
          <p:nvPr/>
        </p:nvGrpSpPr>
        <p:grpSpPr>
          <a:xfrm rot="-3132321">
            <a:off x="998374" y="2933626"/>
            <a:ext cx="1187076" cy="2785558"/>
            <a:chOff x="4562950" y="1179300"/>
            <a:chExt cx="561500" cy="1317600"/>
          </a:xfrm>
        </p:grpSpPr>
        <p:grpSp>
          <p:nvGrpSpPr>
            <p:cNvPr id="5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6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27025" y="23050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Training A Model With 100 Epochs</a:t>
            </a:r>
            <a:b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 sz="2800" dirty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923290"/>
            <a:ext cx="8192770" cy="4391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63525" y="-71755"/>
            <a:ext cx="78657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Training A Model With 200 Epochs</a:t>
            </a:r>
          </a:p>
        </p:txBody>
      </p:sp>
      <p:pic>
        <p:nvPicPr>
          <p:cNvPr id="2" name="Picture 1" descr="result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0115"/>
            <a:ext cx="8185150" cy="409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44390" y="3651885"/>
            <a:ext cx="3547745" cy="132143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8"/>
          <p:cNvSpPr txBox="1">
            <a:spLocks noGrp="1"/>
          </p:cNvSpPr>
          <p:nvPr>
            <p:ph type="title" idx="2"/>
          </p:nvPr>
        </p:nvSpPr>
        <p:spPr>
          <a:xfrm>
            <a:off x="1547830" y="3845325"/>
            <a:ext cx="5579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ar-EG" sz="3600"/>
              <a:t>OCR     </a:t>
            </a:r>
          </a:p>
        </p:txBody>
      </p:sp>
      <p:sp>
        <p:nvSpPr>
          <p:cNvPr id="522" name="Google Shape;522;p38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Picture 109"/>
          <p:cNvPicPr/>
          <p:nvPr/>
        </p:nvPicPr>
        <p:blipFill>
          <a:blip r:embed="rId5"/>
          <a:stretch>
            <a:fillRect/>
          </a:stretch>
        </p:blipFill>
        <p:spPr>
          <a:xfrm>
            <a:off x="3721100" y="367665"/>
            <a:ext cx="4935855" cy="3011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0500" y="-207645"/>
            <a:ext cx="6915785" cy="159321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44145" y="48895"/>
            <a:ext cx="73704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Optical Character Recognition (OCR)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89865" y="1556385"/>
            <a:ext cx="82365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 sz="1600"/>
              <a:t>What is OCR (Optical Character Recognition)?</a:t>
            </a:r>
          </a:p>
          <a:p>
            <a:r>
              <a:rPr lang="en-GB" altLang="en-US" sz="1600"/>
              <a:t>-Optical Character Recognition (OCR) is the process that converts an image of</a:t>
            </a:r>
          </a:p>
          <a:p>
            <a:r>
              <a:rPr lang="en-GB" altLang="en-US" sz="1600"/>
              <a:t>typed, handwritten, or printed text into a machine-readable text format</a:t>
            </a:r>
          </a:p>
        </p:txBody>
      </p:sp>
      <p:pic>
        <p:nvPicPr>
          <p:cNvPr id="115" name="Picture 114"/>
          <p:cNvPicPr/>
          <p:nvPr/>
        </p:nvPicPr>
        <p:blipFill>
          <a:blip r:embed="rId5"/>
          <a:stretch>
            <a:fillRect/>
          </a:stretch>
        </p:blipFill>
        <p:spPr>
          <a:xfrm>
            <a:off x="321945" y="2602230"/>
            <a:ext cx="7420610" cy="2080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7330" y="-112395"/>
            <a:ext cx="6847840" cy="149415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0" y="93980"/>
            <a:ext cx="73704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Optical Character Recognition (OCR)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8905" y="1238250"/>
            <a:ext cx="811212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/>
              <a:t>How does Optical Character Recognition Work?</a:t>
            </a:r>
          </a:p>
          <a:p>
            <a:r>
              <a:rPr lang="en-GB" altLang="en-US"/>
              <a:t>- Let’s have a look at three basic steps of optical character recognition:</a:t>
            </a:r>
          </a:p>
          <a:p>
            <a:r>
              <a:rPr lang="en-GB" altLang="en-US"/>
              <a:t>1- image pre-processing.</a:t>
            </a:r>
          </a:p>
          <a:p>
            <a:r>
              <a:rPr lang="en-GB" altLang="en-US"/>
              <a:t>2- Character recognition</a:t>
            </a:r>
          </a:p>
          <a:p>
            <a:r>
              <a:rPr lang="en-GB" altLang="en-US"/>
              <a:t>3- and the post-processing of the output.</a:t>
            </a:r>
          </a:p>
        </p:txBody>
      </p:sp>
      <p:pic>
        <p:nvPicPr>
          <p:cNvPr id="116" name="Picture 115"/>
          <p:cNvPicPr/>
          <p:nvPr/>
        </p:nvPicPr>
        <p:blipFill>
          <a:blip r:embed="rId5"/>
          <a:stretch>
            <a:fillRect/>
          </a:stretch>
        </p:blipFill>
        <p:spPr>
          <a:xfrm>
            <a:off x="-50800" y="1035050"/>
            <a:ext cx="8726170" cy="4108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28905" y="-45720"/>
            <a:ext cx="737044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Optical character recognition (OCR)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89865" y="1556385"/>
            <a:ext cx="823658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/>
              <a:t>What is OCR (Optical Character Recognition)?</a:t>
            </a:r>
          </a:p>
          <a:p>
            <a:r>
              <a:rPr lang="en-GB" altLang="en-US"/>
              <a:t>-Optical Character Recognition (OCR) is the process that converts an image of</a:t>
            </a:r>
          </a:p>
          <a:p>
            <a:r>
              <a:rPr lang="en-GB" altLang="en-US"/>
              <a:t>typed, handwritten, or printed text into a machine-readable text format</a:t>
            </a:r>
          </a:p>
        </p:txBody>
      </p:sp>
      <p:pic>
        <p:nvPicPr>
          <p:cNvPr id="117" name="Picture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61595" y="0"/>
            <a:ext cx="8228330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59630" y="3651885"/>
            <a:ext cx="3547745" cy="132143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8"/>
          <p:cNvSpPr txBox="1">
            <a:spLocks noGrp="1"/>
          </p:cNvSpPr>
          <p:nvPr>
            <p:ph type="title" idx="2"/>
          </p:nvPr>
        </p:nvSpPr>
        <p:spPr>
          <a:xfrm>
            <a:off x="3462655" y="4400550"/>
            <a:ext cx="4744720" cy="9340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Object Detection</a:t>
            </a:r>
            <a:br>
              <a:rPr lang="en-US" sz="3600">
                <a:solidFill>
                  <a:schemeClr val="dk1"/>
                </a:solidFill>
              </a:rPr>
            </a:br>
            <a:endParaRPr lang="ar-EG" altLang="en-US" sz="3600"/>
          </a:p>
        </p:txBody>
      </p:sp>
      <p:sp>
        <p:nvSpPr>
          <p:cNvPr id="522" name="Google Shape;522;p38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WhatsApp Image 2023-06-07 at 3.40.41 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35" y="140335"/>
            <a:ext cx="5536565" cy="2906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873" y="-5425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Object detection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5"/>
          <a:stretch>
            <a:fillRect/>
          </a:stretch>
        </p:blipFill>
        <p:spPr>
          <a:xfrm>
            <a:off x="352425" y="1026795"/>
            <a:ext cx="7208520" cy="1663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260985" y="2860675"/>
            <a:ext cx="85140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 sz="1800"/>
              <a:t>object detection feature is used to help blind people in detecting the obstacles around them and then recognizing them using voice speech,</a:t>
            </a:r>
          </a:p>
          <a:p>
            <a:r>
              <a:rPr lang="en-GB" altLang="en-US" sz="1800"/>
              <a:t>It deals with localizing a region of interest within an image and classifying this region like a typical image classifier, we used in our feature the YOLO(You only look once) Model which is a single-shot detector model,</a:t>
            </a:r>
          </a:p>
          <a:p>
            <a:endParaRPr lang="en-GB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08013" y="-67200"/>
            <a:ext cx="1678524" cy="112531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686568" y="-44987"/>
            <a:ext cx="21750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Content </a:t>
            </a:r>
            <a:endParaRPr sz="240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281" name="Google Shape;281;p31"/>
          <p:cNvGrpSpPr/>
          <p:nvPr/>
        </p:nvGrpSpPr>
        <p:grpSpPr>
          <a:xfrm>
            <a:off x="2429139" y="2404559"/>
            <a:ext cx="401721" cy="423566"/>
            <a:chOff x="111525" y="202800"/>
            <a:chExt cx="1470966" cy="1550955"/>
          </a:xfrm>
        </p:grpSpPr>
        <p:sp>
          <p:nvSpPr>
            <p:cNvPr id="282" name="Google Shape;282;p31"/>
            <p:cNvSpPr/>
            <p:nvPr/>
          </p:nvSpPr>
          <p:spPr>
            <a:xfrm>
              <a:off x="294225" y="1326370"/>
              <a:ext cx="134924" cy="373710"/>
            </a:xfrm>
            <a:custGeom>
              <a:avLst/>
              <a:gdLst/>
              <a:ahLst/>
              <a:cxnLst/>
              <a:rect l="l" t="t" r="r" b="b"/>
              <a:pathLst>
                <a:path w="6511" h="18034" extrusionOk="0">
                  <a:moveTo>
                    <a:pt x="6511" y="0"/>
                  </a:moveTo>
                  <a:lnTo>
                    <a:pt x="0" y="2996"/>
                  </a:lnTo>
                  <a:lnTo>
                    <a:pt x="0" y="18034"/>
                  </a:lnTo>
                  <a:lnTo>
                    <a:pt x="6511" y="18034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263759" y="1326370"/>
              <a:ext cx="134924" cy="373710"/>
            </a:xfrm>
            <a:custGeom>
              <a:avLst/>
              <a:gdLst/>
              <a:ahLst/>
              <a:cxnLst/>
              <a:rect l="l" t="t" r="r" b="b"/>
              <a:pathLst>
                <a:path w="6511" h="18034" extrusionOk="0">
                  <a:moveTo>
                    <a:pt x="0" y="0"/>
                  </a:moveTo>
                  <a:lnTo>
                    <a:pt x="0" y="18034"/>
                  </a:lnTo>
                  <a:lnTo>
                    <a:pt x="6511" y="18034"/>
                  </a:lnTo>
                  <a:lnTo>
                    <a:pt x="6511" y="2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759885" y="798603"/>
              <a:ext cx="151647" cy="128894"/>
            </a:xfrm>
            <a:custGeom>
              <a:avLst/>
              <a:gdLst/>
              <a:ahLst/>
              <a:cxnLst/>
              <a:rect l="l" t="t" r="r" b="b"/>
              <a:pathLst>
                <a:path w="7318" h="6220" extrusionOk="0">
                  <a:moveTo>
                    <a:pt x="4206" y="1"/>
                  </a:moveTo>
                  <a:cubicBezTo>
                    <a:pt x="1383" y="1"/>
                    <a:pt x="0" y="3342"/>
                    <a:pt x="1959" y="5301"/>
                  </a:cubicBezTo>
                  <a:cubicBezTo>
                    <a:pt x="2594" y="5936"/>
                    <a:pt x="3379" y="6220"/>
                    <a:pt x="4151" y="6220"/>
                  </a:cubicBezTo>
                  <a:cubicBezTo>
                    <a:pt x="5763" y="6220"/>
                    <a:pt x="7318" y="4982"/>
                    <a:pt x="7318" y="3112"/>
                  </a:cubicBezTo>
                  <a:cubicBezTo>
                    <a:pt x="7318" y="1383"/>
                    <a:pt x="5935" y="1"/>
                    <a:pt x="4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782577" y="1418299"/>
              <a:ext cx="128956" cy="281785"/>
            </a:xfrm>
            <a:custGeom>
              <a:avLst/>
              <a:gdLst/>
              <a:ahLst/>
              <a:cxnLst/>
              <a:rect l="l" t="t" r="r" b="b"/>
              <a:pathLst>
                <a:path w="6223" h="13598" extrusionOk="0">
                  <a:moveTo>
                    <a:pt x="3111" y="0"/>
                  </a:moveTo>
                  <a:cubicBezTo>
                    <a:pt x="1325" y="0"/>
                    <a:pt x="0" y="865"/>
                    <a:pt x="0" y="1614"/>
                  </a:cubicBezTo>
                  <a:lnTo>
                    <a:pt x="0" y="13598"/>
                  </a:lnTo>
                  <a:lnTo>
                    <a:pt x="6223" y="13598"/>
                  </a:lnTo>
                  <a:lnTo>
                    <a:pt x="6223" y="1614"/>
                  </a:lnTo>
                  <a:cubicBezTo>
                    <a:pt x="6223" y="865"/>
                    <a:pt x="4897" y="0"/>
                    <a:pt x="3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687041" y="743685"/>
              <a:ext cx="279401" cy="239283"/>
            </a:xfrm>
            <a:custGeom>
              <a:avLst/>
              <a:gdLst/>
              <a:ahLst/>
              <a:cxnLst/>
              <a:rect l="l" t="t" r="r" b="b"/>
              <a:pathLst>
                <a:path w="13483" h="11547" extrusionOk="0">
                  <a:moveTo>
                    <a:pt x="7693" y="2616"/>
                  </a:moveTo>
                  <a:cubicBezTo>
                    <a:pt x="9295" y="2616"/>
                    <a:pt x="10833" y="3863"/>
                    <a:pt x="10833" y="5762"/>
                  </a:cubicBezTo>
                  <a:cubicBezTo>
                    <a:pt x="10833" y="7490"/>
                    <a:pt x="9450" y="8873"/>
                    <a:pt x="7721" y="8873"/>
                  </a:cubicBezTo>
                  <a:cubicBezTo>
                    <a:pt x="4898" y="8873"/>
                    <a:pt x="3515" y="5532"/>
                    <a:pt x="5474" y="3573"/>
                  </a:cubicBezTo>
                  <a:cubicBezTo>
                    <a:pt x="6116" y="2912"/>
                    <a:pt x="6912" y="2616"/>
                    <a:pt x="7693" y="2616"/>
                  </a:cubicBezTo>
                  <a:close/>
                  <a:moveTo>
                    <a:pt x="7721" y="0"/>
                  </a:moveTo>
                  <a:cubicBezTo>
                    <a:pt x="2593" y="0"/>
                    <a:pt x="1" y="6223"/>
                    <a:pt x="3631" y="9853"/>
                  </a:cubicBezTo>
                  <a:cubicBezTo>
                    <a:pt x="4801" y="11023"/>
                    <a:pt x="6241" y="11547"/>
                    <a:pt x="7655" y="11547"/>
                  </a:cubicBezTo>
                  <a:cubicBezTo>
                    <a:pt x="10627" y="11547"/>
                    <a:pt x="13483" y="9236"/>
                    <a:pt x="13483" y="5762"/>
                  </a:cubicBezTo>
                  <a:cubicBezTo>
                    <a:pt x="13483" y="2593"/>
                    <a:pt x="10890" y="0"/>
                    <a:pt x="7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11525" y="202800"/>
              <a:ext cx="1470966" cy="1550955"/>
            </a:xfrm>
            <a:custGeom>
              <a:avLst/>
              <a:gdLst/>
              <a:ahLst/>
              <a:cxnLst/>
              <a:rect l="l" t="t" r="r" b="b"/>
              <a:pathLst>
                <a:path w="70984" h="74844" extrusionOk="0">
                  <a:moveTo>
                    <a:pt x="15327" y="54217"/>
                  </a:moveTo>
                  <a:lnTo>
                    <a:pt x="15327" y="72251"/>
                  </a:lnTo>
                  <a:lnTo>
                    <a:pt x="8874" y="72251"/>
                  </a:lnTo>
                  <a:lnTo>
                    <a:pt x="8874" y="57213"/>
                  </a:lnTo>
                  <a:lnTo>
                    <a:pt x="15327" y="54217"/>
                  </a:lnTo>
                  <a:close/>
                  <a:moveTo>
                    <a:pt x="35492" y="58653"/>
                  </a:moveTo>
                  <a:cubicBezTo>
                    <a:pt x="37278" y="58653"/>
                    <a:pt x="38604" y="59518"/>
                    <a:pt x="38604" y="60267"/>
                  </a:cubicBezTo>
                  <a:lnTo>
                    <a:pt x="38604" y="72251"/>
                  </a:lnTo>
                  <a:lnTo>
                    <a:pt x="32381" y="72251"/>
                  </a:lnTo>
                  <a:lnTo>
                    <a:pt x="32381" y="60267"/>
                  </a:lnTo>
                  <a:cubicBezTo>
                    <a:pt x="32381" y="59518"/>
                    <a:pt x="33706" y="58653"/>
                    <a:pt x="35492" y="58653"/>
                  </a:cubicBezTo>
                  <a:close/>
                  <a:moveTo>
                    <a:pt x="35435" y="17343"/>
                  </a:moveTo>
                  <a:lnTo>
                    <a:pt x="44077" y="28059"/>
                  </a:lnTo>
                  <a:lnTo>
                    <a:pt x="44077" y="41657"/>
                  </a:lnTo>
                  <a:cubicBezTo>
                    <a:pt x="44077" y="42175"/>
                    <a:pt x="44365" y="42636"/>
                    <a:pt x="44826" y="42867"/>
                  </a:cubicBezTo>
                  <a:lnTo>
                    <a:pt x="52950" y="46900"/>
                  </a:lnTo>
                  <a:lnTo>
                    <a:pt x="52950" y="72251"/>
                  </a:lnTo>
                  <a:lnTo>
                    <a:pt x="41196" y="72251"/>
                  </a:lnTo>
                  <a:lnTo>
                    <a:pt x="41196" y="60267"/>
                  </a:lnTo>
                  <a:cubicBezTo>
                    <a:pt x="41196" y="57904"/>
                    <a:pt x="38719" y="56003"/>
                    <a:pt x="35435" y="56003"/>
                  </a:cubicBezTo>
                  <a:cubicBezTo>
                    <a:pt x="32208" y="56003"/>
                    <a:pt x="29673" y="57904"/>
                    <a:pt x="29673" y="60267"/>
                  </a:cubicBezTo>
                  <a:lnTo>
                    <a:pt x="29673" y="72251"/>
                  </a:lnTo>
                  <a:lnTo>
                    <a:pt x="17977" y="72251"/>
                  </a:lnTo>
                  <a:lnTo>
                    <a:pt x="17977" y="46842"/>
                  </a:lnTo>
                  <a:lnTo>
                    <a:pt x="26101" y="42809"/>
                  </a:lnTo>
                  <a:cubicBezTo>
                    <a:pt x="26562" y="42579"/>
                    <a:pt x="26792" y="42118"/>
                    <a:pt x="26792" y="41599"/>
                  </a:cubicBezTo>
                  <a:lnTo>
                    <a:pt x="26792" y="28059"/>
                  </a:lnTo>
                  <a:lnTo>
                    <a:pt x="35435" y="17343"/>
                  </a:lnTo>
                  <a:close/>
                  <a:moveTo>
                    <a:pt x="55658" y="54217"/>
                  </a:moveTo>
                  <a:lnTo>
                    <a:pt x="62168" y="57213"/>
                  </a:lnTo>
                  <a:lnTo>
                    <a:pt x="62168" y="72251"/>
                  </a:lnTo>
                  <a:lnTo>
                    <a:pt x="55658" y="72251"/>
                  </a:lnTo>
                  <a:lnTo>
                    <a:pt x="55658" y="54217"/>
                  </a:lnTo>
                  <a:close/>
                  <a:moveTo>
                    <a:pt x="35471" y="0"/>
                  </a:moveTo>
                  <a:cubicBezTo>
                    <a:pt x="34844" y="0"/>
                    <a:pt x="34225" y="404"/>
                    <a:pt x="34167" y="1210"/>
                  </a:cubicBezTo>
                  <a:lnTo>
                    <a:pt x="34167" y="4149"/>
                  </a:lnTo>
                  <a:lnTo>
                    <a:pt x="31517" y="4149"/>
                  </a:lnTo>
                  <a:cubicBezTo>
                    <a:pt x="29788" y="4149"/>
                    <a:pt x="29788" y="6741"/>
                    <a:pt x="31517" y="6741"/>
                  </a:cubicBezTo>
                  <a:lnTo>
                    <a:pt x="34167" y="6741"/>
                  </a:lnTo>
                  <a:lnTo>
                    <a:pt x="34167" y="14750"/>
                  </a:lnTo>
                  <a:lnTo>
                    <a:pt x="24488" y="26792"/>
                  </a:lnTo>
                  <a:cubicBezTo>
                    <a:pt x="24315" y="27022"/>
                    <a:pt x="24200" y="27310"/>
                    <a:pt x="24200" y="27598"/>
                  </a:cubicBezTo>
                  <a:lnTo>
                    <a:pt x="24200" y="40850"/>
                  </a:lnTo>
                  <a:lnTo>
                    <a:pt x="16076" y="44883"/>
                  </a:lnTo>
                  <a:cubicBezTo>
                    <a:pt x="15615" y="45114"/>
                    <a:pt x="15327" y="45575"/>
                    <a:pt x="15327" y="46093"/>
                  </a:cubicBezTo>
                  <a:lnTo>
                    <a:pt x="15327" y="51336"/>
                  </a:lnTo>
                  <a:lnTo>
                    <a:pt x="6972" y="55197"/>
                  </a:lnTo>
                  <a:cubicBezTo>
                    <a:pt x="6512" y="55427"/>
                    <a:pt x="6223" y="55888"/>
                    <a:pt x="6223" y="56406"/>
                  </a:cubicBezTo>
                  <a:lnTo>
                    <a:pt x="6223" y="72251"/>
                  </a:lnTo>
                  <a:lnTo>
                    <a:pt x="1614" y="72251"/>
                  </a:lnTo>
                  <a:cubicBezTo>
                    <a:pt x="1" y="72366"/>
                    <a:pt x="1" y="74728"/>
                    <a:pt x="1614" y="74844"/>
                  </a:cubicBezTo>
                  <a:lnTo>
                    <a:pt x="69370" y="74844"/>
                  </a:lnTo>
                  <a:cubicBezTo>
                    <a:pt x="70984" y="74728"/>
                    <a:pt x="70984" y="72366"/>
                    <a:pt x="69370" y="72251"/>
                  </a:cubicBezTo>
                  <a:lnTo>
                    <a:pt x="64761" y="72251"/>
                  </a:lnTo>
                  <a:lnTo>
                    <a:pt x="64761" y="56406"/>
                  </a:lnTo>
                  <a:cubicBezTo>
                    <a:pt x="64761" y="55888"/>
                    <a:pt x="64473" y="55427"/>
                    <a:pt x="64012" y="55197"/>
                  </a:cubicBezTo>
                  <a:lnTo>
                    <a:pt x="55600" y="51336"/>
                  </a:lnTo>
                  <a:lnTo>
                    <a:pt x="55600" y="46093"/>
                  </a:lnTo>
                  <a:cubicBezTo>
                    <a:pt x="55600" y="45575"/>
                    <a:pt x="55370" y="45114"/>
                    <a:pt x="54909" y="44883"/>
                  </a:cubicBezTo>
                  <a:lnTo>
                    <a:pt x="46785" y="40850"/>
                  </a:lnTo>
                  <a:lnTo>
                    <a:pt x="46785" y="27598"/>
                  </a:lnTo>
                  <a:cubicBezTo>
                    <a:pt x="46785" y="27310"/>
                    <a:pt x="46670" y="27022"/>
                    <a:pt x="46497" y="26792"/>
                  </a:cubicBezTo>
                  <a:lnTo>
                    <a:pt x="36817" y="14750"/>
                  </a:lnTo>
                  <a:lnTo>
                    <a:pt x="36817" y="6741"/>
                  </a:lnTo>
                  <a:lnTo>
                    <a:pt x="39410" y="6741"/>
                  </a:lnTo>
                  <a:cubicBezTo>
                    <a:pt x="41196" y="6741"/>
                    <a:pt x="41196" y="4149"/>
                    <a:pt x="39410" y="4149"/>
                  </a:cubicBezTo>
                  <a:lnTo>
                    <a:pt x="36817" y="4149"/>
                  </a:lnTo>
                  <a:lnTo>
                    <a:pt x="36817" y="1210"/>
                  </a:lnTo>
                  <a:cubicBezTo>
                    <a:pt x="36731" y="404"/>
                    <a:pt x="36097" y="0"/>
                    <a:pt x="35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31"/>
          <p:cNvGrpSpPr/>
          <p:nvPr/>
        </p:nvGrpSpPr>
        <p:grpSpPr>
          <a:xfrm>
            <a:off x="3453040" y="2449319"/>
            <a:ext cx="276475" cy="378698"/>
            <a:chOff x="3125865" y="1656758"/>
            <a:chExt cx="1519930" cy="2081900"/>
          </a:xfrm>
        </p:grpSpPr>
        <p:sp>
          <p:nvSpPr>
            <p:cNvPr id="289" name="Google Shape;289;p31"/>
            <p:cNvSpPr/>
            <p:nvPr/>
          </p:nvSpPr>
          <p:spPr>
            <a:xfrm>
              <a:off x="4066495" y="2806903"/>
              <a:ext cx="340040" cy="848754"/>
            </a:xfrm>
            <a:custGeom>
              <a:avLst/>
              <a:gdLst/>
              <a:ahLst/>
              <a:cxnLst/>
              <a:rect l="l" t="t" r="r" b="b"/>
              <a:pathLst>
                <a:path w="33987" h="84833" extrusionOk="0">
                  <a:moveTo>
                    <a:pt x="0" y="0"/>
                  </a:moveTo>
                  <a:lnTo>
                    <a:pt x="0" y="21563"/>
                  </a:lnTo>
                  <a:cubicBezTo>
                    <a:pt x="1376" y="28219"/>
                    <a:pt x="2130" y="35184"/>
                    <a:pt x="2130" y="42372"/>
                  </a:cubicBezTo>
                  <a:lnTo>
                    <a:pt x="2130" y="84832"/>
                  </a:lnTo>
                  <a:lnTo>
                    <a:pt x="7321" y="84832"/>
                  </a:lnTo>
                  <a:lnTo>
                    <a:pt x="12867" y="17570"/>
                  </a:lnTo>
                  <a:cubicBezTo>
                    <a:pt x="13044" y="15396"/>
                    <a:pt x="14819" y="13755"/>
                    <a:pt x="16993" y="13755"/>
                  </a:cubicBezTo>
                  <a:cubicBezTo>
                    <a:pt x="19167" y="13755"/>
                    <a:pt x="20986" y="15396"/>
                    <a:pt x="21164" y="17570"/>
                  </a:cubicBezTo>
                  <a:lnTo>
                    <a:pt x="26665" y="84832"/>
                  </a:lnTo>
                  <a:lnTo>
                    <a:pt x="33986" y="84832"/>
                  </a:lnTo>
                  <a:lnTo>
                    <a:pt x="33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033648" y="2139279"/>
              <a:ext cx="161141" cy="583292"/>
            </a:xfrm>
            <a:custGeom>
              <a:avLst/>
              <a:gdLst/>
              <a:ahLst/>
              <a:cxnLst/>
              <a:rect l="l" t="t" r="r" b="b"/>
              <a:pathLst>
                <a:path w="16106" h="58300" extrusionOk="0">
                  <a:moveTo>
                    <a:pt x="0" y="0"/>
                  </a:moveTo>
                  <a:lnTo>
                    <a:pt x="2706" y="58300"/>
                  </a:lnTo>
                  <a:lnTo>
                    <a:pt x="16106" y="58300"/>
                  </a:lnTo>
                  <a:lnTo>
                    <a:pt x="16106" y="16239"/>
                  </a:lnTo>
                  <a:lnTo>
                    <a:pt x="8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493968" y="2478419"/>
              <a:ext cx="59490" cy="283662"/>
            </a:xfrm>
            <a:custGeom>
              <a:avLst/>
              <a:gdLst/>
              <a:ahLst/>
              <a:cxnLst/>
              <a:rect l="l" t="t" r="r" b="b"/>
              <a:pathLst>
                <a:path w="5946" h="28352" extrusionOk="0">
                  <a:moveTo>
                    <a:pt x="1332" y="0"/>
                  </a:moveTo>
                  <a:lnTo>
                    <a:pt x="1" y="28351"/>
                  </a:lnTo>
                  <a:lnTo>
                    <a:pt x="5946" y="28351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910687" y="2373206"/>
              <a:ext cx="72366" cy="419500"/>
            </a:xfrm>
            <a:custGeom>
              <a:avLst/>
              <a:gdLst/>
              <a:ahLst/>
              <a:cxnLst/>
              <a:rect l="l" t="t" r="r" b="b"/>
              <a:pathLst>
                <a:path w="7233" h="41929" extrusionOk="0">
                  <a:moveTo>
                    <a:pt x="5058" y="1"/>
                  </a:moveTo>
                  <a:lnTo>
                    <a:pt x="0" y="19257"/>
                  </a:lnTo>
                  <a:cubicBezTo>
                    <a:pt x="0" y="19301"/>
                    <a:pt x="0" y="19301"/>
                    <a:pt x="0" y="19345"/>
                  </a:cubicBezTo>
                  <a:lnTo>
                    <a:pt x="2707" y="34741"/>
                  </a:lnTo>
                  <a:cubicBezTo>
                    <a:pt x="3195" y="35407"/>
                    <a:pt x="3683" y="36116"/>
                    <a:pt x="4126" y="36826"/>
                  </a:cubicBezTo>
                  <a:cubicBezTo>
                    <a:pt x="5236" y="38468"/>
                    <a:pt x="6256" y="40154"/>
                    <a:pt x="7232" y="41929"/>
                  </a:cubicBezTo>
                  <a:lnTo>
                    <a:pt x="7232" y="40819"/>
                  </a:lnTo>
                  <a:cubicBezTo>
                    <a:pt x="7010" y="40331"/>
                    <a:pt x="6877" y="39799"/>
                    <a:pt x="6877" y="39267"/>
                  </a:cubicBezTo>
                  <a:lnTo>
                    <a:pt x="50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278231" y="2139279"/>
              <a:ext cx="161151" cy="583292"/>
            </a:xfrm>
            <a:custGeom>
              <a:avLst/>
              <a:gdLst/>
              <a:ahLst/>
              <a:cxnLst/>
              <a:rect l="l" t="t" r="r" b="b"/>
              <a:pathLst>
                <a:path w="16107" h="58300" extrusionOk="0">
                  <a:moveTo>
                    <a:pt x="7277" y="0"/>
                  </a:moveTo>
                  <a:lnTo>
                    <a:pt x="1" y="16239"/>
                  </a:lnTo>
                  <a:lnTo>
                    <a:pt x="1" y="58300"/>
                  </a:lnTo>
                  <a:lnTo>
                    <a:pt x="13400" y="58300"/>
                  </a:lnTo>
                  <a:lnTo>
                    <a:pt x="16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3125865" y="1656758"/>
              <a:ext cx="1519930" cy="2081900"/>
            </a:xfrm>
            <a:custGeom>
              <a:avLst/>
              <a:gdLst/>
              <a:ahLst/>
              <a:cxnLst/>
              <a:rect l="l" t="t" r="r" b="b"/>
              <a:pathLst>
                <a:path w="151917" h="208086" extrusionOk="0">
                  <a:moveTo>
                    <a:pt x="111009" y="8341"/>
                  </a:moveTo>
                  <a:cubicBezTo>
                    <a:pt x="115135" y="8341"/>
                    <a:pt x="118640" y="13089"/>
                    <a:pt x="118640" y="18768"/>
                  </a:cubicBezTo>
                  <a:cubicBezTo>
                    <a:pt x="118640" y="24402"/>
                    <a:pt x="115135" y="29194"/>
                    <a:pt x="111009" y="29194"/>
                  </a:cubicBezTo>
                  <a:cubicBezTo>
                    <a:pt x="106883" y="29194"/>
                    <a:pt x="103378" y="24402"/>
                    <a:pt x="103378" y="18768"/>
                  </a:cubicBezTo>
                  <a:cubicBezTo>
                    <a:pt x="103378" y="13089"/>
                    <a:pt x="106883" y="8341"/>
                    <a:pt x="111009" y="8341"/>
                  </a:cubicBezTo>
                  <a:close/>
                  <a:moveTo>
                    <a:pt x="48051" y="24314"/>
                  </a:moveTo>
                  <a:cubicBezTo>
                    <a:pt x="51911" y="24314"/>
                    <a:pt x="55061" y="28262"/>
                    <a:pt x="55061" y="33143"/>
                  </a:cubicBezTo>
                  <a:cubicBezTo>
                    <a:pt x="55061" y="37979"/>
                    <a:pt x="51911" y="41928"/>
                    <a:pt x="48051" y="41928"/>
                  </a:cubicBezTo>
                  <a:cubicBezTo>
                    <a:pt x="44191" y="41928"/>
                    <a:pt x="41085" y="37979"/>
                    <a:pt x="41085" y="33143"/>
                  </a:cubicBezTo>
                  <a:cubicBezTo>
                    <a:pt x="41085" y="28262"/>
                    <a:pt x="44191" y="24314"/>
                    <a:pt x="48051" y="24314"/>
                  </a:cubicBezTo>
                  <a:close/>
                  <a:moveTo>
                    <a:pt x="113361" y="48228"/>
                  </a:moveTo>
                  <a:lnTo>
                    <a:pt x="111009" y="53419"/>
                  </a:lnTo>
                  <a:lnTo>
                    <a:pt x="108658" y="48228"/>
                  </a:lnTo>
                  <a:close/>
                  <a:moveTo>
                    <a:pt x="48051" y="9894"/>
                  </a:moveTo>
                  <a:cubicBezTo>
                    <a:pt x="62338" y="9894"/>
                    <a:pt x="68993" y="29150"/>
                    <a:pt x="68993" y="42150"/>
                  </a:cubicBezTo>
                  <a:lnTo>
                    <a:pt x="68993" y="57945"/>
                  </a:lnTo>
                  <a:cubicBezTo>
                    <a:pt x="66695" y="55683"/>
                    <a:pt x="62817" y="53453"/>
                    <a:pt x="56558" y="53453"/>
                  </a:cubicBezTo>
                  <a:cubicBezTo>
                    <a:pt x="55325" y="53453"/>
                    <a:pt x="54000" y="53540"/>
                    <a:pt x="52577" y="53730"/>
                  </a:cubicBezTo>
                  <a:lnTo>
                    <a:pt x="52577" y="49470"/>
                  </a:lnTo>
                  <a:cubicBezTo>
                    <a:pt x="58832" y="47341"/>
                    <a:pt x="63402" y="40819"/>
                    <a:pt x="63402" y="33143"/>
                  </a:cubicBezTo>
                  <a:cubicBezTo>
                    <a:pt x="63402" y="23693"/>
                    <a:pt x="56525" y="16017"/>
                    <a:pt x="48051" y="16017"/>
                  </a:cubicBezTo>
                  <a:cubicBezTo>
                    <a:pt x="39621" y="16017"/>
                    <a:pt x="32744" y="23693"/>
                    <a:pt x="32744" y="33143"/>
                  </a:cubicBezTo>
                  <a:cubicBezTo>
                    <a:pt x="32744" y="41129"/>
                    <a:pt x="37669" y="47829"/>
                    <a:pt x="44280" y="49737"/>
                  </a:cubicBezTo>
                  <a:lnTo>
                    <a:pt x="44280" y="53863"/>
                  </a:lnTo>
                  <a:cubicBezTo>
                    <a:pt x="42550" y="53584"/>
                    <a:pt x="40962" y="53460"/>
                    <a:pt x="39504" y="53460"/>
                  </a:cubicBezTo>
                  <a:cubicBezTo>
                    <a:pt x="33295" y="53460"/>
                    <a:pt x="29453" y="55717"/>
                    <a:pt x="27154" y="57945"/>
                  </a:cubicBezTo>
                  <a:lnTo>
                    <a:pt x="27154" y="42150"/>
                  </a:lnTo>
                  <a:cubicBezTo>
                    <a:pt x="27154" y="29150"/>
                    <a:pt x="33809" y="9894"/>
                    <a:pt x="48051" y="9894"/>
                  </a:cubicBezTo>
                  <a:close/>
                  <a:moveTo>
                    <a:pt x="56613" y="61792"/>
                  </a:moveTo>
                  <a:cubicBezTo>
                    <a:pt x="60237" y="61792"/>
                    <a:pt x="62849" y="62906"/>
                    <a:pt x="64068" y="65088"/>
                  </a:cubicBezTo>
                  <a:cubicBezTo>
                    <a:pt x="65443" y="67528"/>
                    <a:pt x="64733" y="70678"/>
                    <a:pt x="63225" y="72098"/>
                  </a:cubicBezTo>
                  <a:cubicBezTo>
                    <a:pt x="58211" y="76890"/>
                    <a:pt x="55993" y="84033"/>
                    <a:pt x="55061" y="87982"/>
                  </a:cubicBezTo>
                  <a:cubicBezTo>
                    <a:pt x="52754" y="87494"/>
                    <a:pt x="50447" y="87272"/>
                    <a:pt x="48051" y="87272"/>
                  </a:cubicBezTo>
                  <a:cubicBezTo>
                    <a:pt x="45700" y="87272"/>
                    <a:pt x="43348" y="87494"/>
                    <a:pt x="41085" y="87982"/>
                  </a:cubicBezTo>
                  <a:cubicBezTo>
                    <a:pt x="40154" y="84033"/>
                    <a:pt x="37891" y="76890"/>
                    <a:pt x="32877" y="72098"/>
                  </a:cubicBezTo>
                  <a:cubicBezTo>
                    <a:pt x="31369" y="70678"/>
                    <a:pt x="30703" y="67528"/>
                    <a:pt x="32079" y="65088"/>
                  </a:cubicBezTo>
                  <a:cubicBezTo>
                    <a:pt x="33297" y="62906"/>
                    <a:pt x="35891" y="61792"/>
                    <a:pt x="39514" y="61792"/>
                  </a:cubicBezTo>
                  <a:cubicBezTo>
                    <a:pt x="41564" y="61792"/>
                    <a:pt x="43942" y="62148"/>
                    <a:pt x="46587" y="62869"/>
                  </a:cubicBezTo>
                  <a:cubicBezTo>
                    <a:pt x="46953" y="62969"/>
                    <a:pt x="47319" y="63019"/>
                    <a:pt x="47685" y="63019"/>
                  </a:cubicBezTo>
                  <a:cubicBezTo>
                    <a:pt x="47807" y="63019"/>
                    <a:pt x="47929" y="63014"/>
                    <a:pt x="48051" y="63003"/>
                  </a:cubicBezTo>
                  <a:cubicBezTo>
                    <a:pt x="48173" y="63014"/>
                    <a:pt x="48298" y="63019"/>
                    <a:pt x="48424" y="63019"/>
                  </a:cubicBezTo>
                  <a:cubicBezTo>
                    <a:pt x="48803" y="63019"/>
                    <a:pt x="49194" y="62969"/>
                    <a:pt x="49560" y="62869"/>
                  </a:cubicBezTo>
                  <a:cubicBezTo>
                    <a:pt x="52188" y="62148"/>
                    <a:pt x="54562" y="61792"/>
                    <a:pt x="56613" y="61792"/>
                  </a:cubicBezTo>
                  <a:close/>
                  <a:moveTo>
                    <a:pt x="67928" y="79286"/>
                  </a:moveTo>
                  <a:lnTo>
                    <a:pt x="70767" y="95436"/>
                  </a:lnTo>
                  <a:cubicBezTo>
                    <a:pt x="68283" y="93528"/>
                    <a:pt x="65665" y="91930"/>
                    <a:pt x="63003" y="90644"/>
                  </a:cubicBezTo>
                  <a:cubicBezTo>
                    <a:pt x="63491" y="88204"/>
                    <a:pt x="64867" y="82924"/>
                    <a:pt x="67928" y="79286"/>
                  </a:cubicBezTo>
                  <a:close/>
                  <a:moveTo>
                    <a:pt x="28086" y="79108"/>
                  </a:moveTo>
                  <a:cubicBezTo>
                    <a:pt x="31236" y="82791"/>
                    <a:pt x="32655" y="88204"/>
                    <a:pt x="33143" y="90644"/>
                  </a:cubicBezTo>
                  <a:cubicBezTo>
                    <a:pt x="30260" y="91975"/>
                    <a:pt x="27509" y="93750"/>
                    <a:pt x="24847" y="95835"/>
                  </a:cubicBezTo>
                  <a:lnTo>
                    <a:pt x="28086" y="79108"/>
                  </a:lnTo>
                  <a:close/>
                  <a:moveTo>
                    <a:pt x="99562" y="48228"/>
                  </a:moveTo>
                  <a:lnTo>
                    <a:pt x="106839" y="64467"/>
                  </a:lnTo>
                  <a:lnTo>
                    <a:pt x="106839" y="106528"/>
                  </a:lnTo>
                  <a:lnTo>
                    <a:pt x="93439" y="106528"/>
                  </a:lnTo>
                  <a:lnTo>
                    <a:pt x="90733" y="48228"/>
                  </a:lnTo>
                  <a:close/>
                  <a:moveTo>
                    <a:pt x="131285" y="48228"/>
                  </a:moveTo>
                  <a:lnTo>
                    <a:pt x="128579" y="106528"/>
                  </a:lnTo>
                  <a:lnTo>
                    <a:pt x="115180" y="106528"/>
                  </a:lnTo>
                  <a:lnTo>
                    <a:pt x="115180" y="64467"/>
                  </a:lnTo>
                  <a:lnTo>
                    <a:pt x="122456" y="48228"/>
                  </a:lnTo>
                  <a:close/>
                  <a:moveTo>
                    <a:pt x="138074" y="82125"/>
                  </a:moveTo>
                  <a:lnTo>
                    <a:pt x="142688" y="110476"/>
                  </a:lnTo>
                  <a:lnTo>
                    <a:pt x="136743" y="110476"/>
                  </a:lnTo>
                  <a:lnTo>
                    <a:pt x="138074" y="82125"/>
                  </a:lnTo>
                  <a:close/>
                  <a:moveTo>
                    <a:pt x="83457" y="71610"/>
                  </a:moveTo>
                  <a:lnTo>
                    <a:pt x="85320" y="110876"/>
                  </a:lnTo>
                  <a:cubicBezTo>
                    <a:pt x="85320" y="111408"/>
                    <a:pt x="85453" y="111940"/>
                    <a:pt x="85675" y="112428"/>
                  </a:cubicBezTo>
                  <a:lnTo>
                    <a:pt x="85675" y="113538"/>
                  </a:lnTo>
                  <a:cubicBezTo>
                    <a:pt x="84699" y="111763"/>
                    <a:pt x="83679" y="110077"/>
                    <a:pt x="82569" y="108435"/>
                  </a:cubicBezTo>
                  <a:cubicBezTo>
                    <a:pt x="82126" y="107725"/>
                    <a:pt x="81638" y="107016"/>
                    <a:pt x="81150" y="106350"/>
                  </a:cubicBezTo>
                  <a:lnTo>
                    <a:pt x="78399" y="90954"/>
                  </a:lnTo>
                  <a:cubicBezTo>
                    <a:pt x="78443" y="90910"/>
                    <a:pt x="78443" y="90910"/>
                    <a:pt x="78443" y="90866"/>
                  </a:cubicBezTo>
                  <a:lnTo>
                    <a:pt x="83457" y="71610"/>
                  </a:lnTo>
                  <a:close/>
                  <a:moveTo>
                    <a:pt x="48051" y="95569"/>
                  </a:moveTo>
                  <a:cubicBezTo>
                    <a:pt x="58344" y="95569"/>
                    <a:pt x="68327" y="101691"/>
                    <a:pt x="75648" y="113050"/>
                  </a:cubicBezTo>
                  <a:cubicBezTo>
                    <a:pt x="85808" y="128712"/>
                    <a:pt x="87805" y="151029"/>
                    <a:pt x="87805" y="157329"/>
                  </a:cubicBezTo>
                  <a:lnTo>
                    <a:pt x="87805" y="199789"/>
                  </a:lnTo>
                  <a:lnTo>
                    <a:pt x="8297" y="199789"/>
                  </a:lnTo>
                  <a:lnTo>
                    <a:pt x="8297" y="157329"/>
                  </a:lnTo>
                  <a:cubicBezTo>
                    <a:pt x="8297" y="140513"/>
                    <a:pt x="12645" y="124807"/>
                    <a:pt x="20454" y="113050"/>
                  </a:cubicBezTo>
                  <a:cubicBezTo>
                    <a:pt x="27952" y="101780"/>
                    <a:pt x="37758" y="95569"/>
                    <a:pt x="48051" y="95569"/>
                  </a:cubicBezTo>
                  <a:close/>
                  <a:moveTo>
                    <a:pt x="128002" y="114957"/>
                  </a:moveTo>
                  <a:lnTo>
                    <a:pt x="128002" y="199789"/>
                  </a:lnTo>
                  <a:lnTo>
                    <a:pt x="120681" y="199789"/>
                  </a:lnTo>
                  <a:lnTo>
                    <a:pt x="115135" y="132527"/>
                  </a:lnTo>
                  <a:cubicBezTo>
                    <a:pt x="115002" y="130353"/>
                    <a:pt x="113183" y="128712"/>
                    <a:pt x="111009" y="128712"/>
                  </a:cubicBezTo>
                  <a:cubicBezTo>
                    <a:pt x="108835" y="128712"/>
                    <a:pt x="107060" y="130353"/>
                    <a:pt x="106883" y="132527"/>
                  </a:cubicBezTo>
                  <a:lnTo>
                    <a:pt x="101337" y="199789"/>
                  </a:lnTo>
                  <a:lnTo>
                    <a:pt x="96146" y="199789"/>
                  </a:lnTo>
                  <a:lnTo>
                    <a:pt x="96146" y="157329"/>
                  </a:lnTo>
                  <a:cubicBezTo>
                    <a:pt x="96146" y="150141"/>
                    <a:pt x="95392" y="143176"/>
                    <a:pt x="94016" y="136520"/>
                  </a:cubicBezTo>
                  <a:lnTo>
                    <a:pt x="94016" y="114957"/>
                  </a:lnTo>
                  <a:close/>
                  <a:moveTo>
                    <a:pt x="111009" y="0"/>
                  </a:moveTo>
                  <a:cubicBezTo>
                    <a:pt x="102224" y="0"/>
                    <a:pt x="95081" y="8430"/>
                    <a:pt x="95081" y="18768"/>
                  </a:cubicBezTo>
                  <a:cubicBezTo>
                    <a:pt x="95081" y="27419"/>
                    <a:pt x="100050" y="34696"/>
                    <a:pt x="106839" y="36870"/>
                  </a:cubicBezTo>
                  <a:lnTo>
                    <a:pt x="106839" y="39887"/>
                  </a:lnTo>
                  <a:lnTo>
                    <a:pt x="86385" y="39887"/>
                  </a:lnTo>
                  <a:cubicBezTo>
                    <a:pt x="85231" y="39887"/>
                    <a:pt x="84122" y="40375"/>
                    <a:pt x="83368" y="41173"/>
                  </a:cubicBezTo>
                  <a:cubicBezTo>
                    <a:pt x="82880" y="41706"/>
                    <a:pt x="82525" y="42327"/>
                    <a:pt x="82347" y="42993"/>
                  </a:cubicBezTo>
                  <a:lnTo>
                    <a:pt x="77290" y="62337"/>
                  </a:lnTo>
                  <a:lnTo>
                    <a:pt x="77290" y="42150"/>
                  </a:lnTo>
                  <a:cubicBezTo>
                    <a:pt x="77290" y="33143"/>
                    <a:pt x="74805" y="23426"/>
                    <a:pt x="70679" y="16150"/>
                  </a:cubicBezTo>
                  <a:cubicBezTo>
                    <a:pt x="65310" y="6744"/>
                    <a:pt x="57280" y="1553"/>
                    <a:pt x="48051" y="1553"/>
                  </a:cubicBezTo>
                  <a:cubicBezTo>
                    <a:pt x="38867" y="1553"/>
                    <a:pt x="30836" y="6744"/>
                    <a:pt x="25468" y="16150"/>
                  </a:cubicBezTo>
                  <a:cubicBezTo>
                    <a:pt x="21297" y="23426"/>
                    <a:pt x="18813" y="33143"/>
                    <a:pt x="18813" y="42150"/>
                  </a:cubicBezTo>
                  <a:lnTo>
                    <a:pt x="18813" y="67927"/>
                  </a:lnTo>
                  <a:cubicBezTo>
                    <a:pt x="18813" y="69525"/>
                    <a:pt x="19744" y="70900"/>
                    <a:pt x="21031" y="71610"/>
                  </a:cubicBezTo>
                  <a:lnTo>
                    <a:pt x="14110" y="107592"/>
                  </a:lnTo>
                  <a:cubicBezTo>
                    <a:pt x="13932" y="107859"/>
                    <a:pt x="13755" y="108125"/>
                    <a:pt x="13533" y="108435"/>
                  </a:cubicBezTo>
                  <a:cubicBezTo>
                    <a:pt x="4792" y="121524"/>
                    <a:pt x="1" y="138916"/>
                    <a:pt x="1" y="157329"/>
                  </a:cubicBezTo>
                  <a:lnTo>
                    <a:pt x="1" y="203915"/>
                  </a:lnTo>
                  <a:cubicBezTo>
                    <a:pt x="1" y="206222"/>
                    <a:pt x="1864" y="208086"/>
                    <a:pt x="4127" y="208086"/>
                  </a:cubicBezTo>
                  <a:lnTo>
                    <a:pt x="105153" y="208086"/>
                  </a:lnTo>
                  <a:cubicBezTo>
                    <a:pt x="107327" y="208086"/>
                    <a:pt x="109146" y="206444"/>
                    <a:pt x="109323" y="204270"/>
                  </a:cubicBezTo>
                  <a:lnTo>
                    <a:pt x="111009" y="183595"/>
                  </a:lnTo>
                  <a:lnTo>
                    <a:pt x="112695" y="204270"/>
                  </a:lnTo>
                  <a:cubicBezTo>
                    <a:pt x="112873" y="206444"/>
                    <a:pt x="114692" y="208086"/>
                    <a:pt x="116866" y="208086"/>
                  </a:cubicBezTo>
                  <a:lnTo>
                    <a:pt x="132173" y="208086"/>
                  </a:lnTo>
                  <a:cubicBezTo>
                    <a:pt x="134480" y="208086"/>
                    <a:pt x="136343" y="206222"/>
                    <a:pt x="136343" y="203915"/>
                  </a:cubicBezTo>
                  <a:lnTo>
                    <a:pt x="136343" y="118773"/>
                  </a:lnTo>
                  <a:lnTo>
                    <a:pt x="147613" y="118773"/>
                  </a:lnTo>
                  <a:cubicBezTo>
                    <a:pt x="148811" y="118773"/>
                    <a:pt x="149964" y="118241"/>
                    <a:pt x="150763" y="117309"/>
                  </a:cubicBezTo>
                  <a:cubicBezTo>
                    <a:pt x="151561" y="116377"/>
                    <a:pt x="151916" y="115179"/>
                    <a:pt x="151695" y="113937"/>
                  </a:cubicBezTo>
                  <a:lnTo>
                    <a:pt x="139760" y="43481"/>
                  </a:lnTo>
                  <a:cubicBezTo>
                    <a:pt x="139760" y="43436"/>
                    <a:pt x="139760" y="43436"/>
                    <a:pt x="139760" y="43436"/>
                  </a:cubicBezTo>
                  <a:cubicBezTo>
                    <a:pt x="139626" y="42593"/>
                    <a:pt x="139271" y="41795"/>
                    <a:pt x="138650" y="41173"/>
                  </a:cubicBezTo>
                  <a:cubicBezTo>
                    <a:pt x="137896" y="40375"/>
                    <a:pt x="136787" y="39887"/>
                    <a:pt x="135678" y="39887"/>
                  </a:cubicBezTo>
                  <a:lnTo>
                    <a:pt x="115180" y="39887"/>
                  </a:lnTo>
                  <a:lnTo>
                    <a:pt x="115180" y="36870"/>
                  </a:lnTo>
                  <a:cubicBezTo>
                    <a:pt x="121968" y="34696"/>
                    <a:pt x="126982" y="27419"/>
                    <a:pt x="126982" y="18768"/>
                  </a:cubicBezTo>
                  <a:cubicBezTo>
                    <a:pt x="126982" y="8430"/>
                    <a:pt x="119794" y="0"/>
                    <a:pt x="1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1"/>
          <p:cNvGrpSpPr/>
          <p:nvPr/>
        </p:nvGrpSpPr>
        <p:grpSpPr>
          <a:xfrm>
            <a:off x="4332332" y="2434034"/>
            <a:ext cx="271031" cy="394341"/>
            <a:chOff x="3170775" y="238125"/>
            <a:chExt cx="2415602" cy="3517758"/>
          </a:xfrm>
        </p:grpSpPr>
        <p:sp>
          <p:nvSpPr>
            <p:cNvPr id="296" name="Google Shape;296;p31"/>
            <p:cNvSpPr/>
            <p:nvPr/>
          </p:nvSpPr>
          <p:spPr>
            <a:xfrm>
              <a:off x="3473464" y="1401201"/>
              <a:ext cx="754437" cy="1260460"/>
            </a:xfrm>
            <a:custGeom>
              <a:avLst/>
              <a:gdLst/>
              <a:ahLst/>
              <a:cxnLst/>
              <a:rect l="l" t="t" r="r" b="b"/>
              <a:pathLst>
                <a:path w="44714" h="74705" extrusionOk="0">
                  <a:moveTo>
                    <a:pt x="33525" y="11267"/>
                  </a:moveTo>
                  <a:cubicBezTo>
                    <a:pt x="34467" y="11267"/>
                    <a:pt x="35410" y="11659"/>
                    <a:pt x="36116" y="12326"/>
                  </a:cubicBezTo>
                  <a:cubicBezTo>
                    <a:pt x="36783" y="13033"/>
                    <a:pt x="37176" y="13975"/>
                    <a:pt x="37176" y="14957"/>
                  </a:cubicBezTo>
                  <a:cubicBezTo>
                    <a:pt x="37176" y="15899"/>
                    <a:pt x="36783" y="16841"/>
                    <a:pt x="36116" y="17548"/>
                  </a:cubicBezTo>
                  <a:cubicBezTo>
                    <a:pt x="35410" y="18215"/>
                    <a:pt x="34467" y="18607"/>
                    <a:pt x="33525" y="18607"/>
                  </a:cubicBezTo>
                  <a:cubicBezTo>
                    <a:pt x="32544" y="18607"/>
                    <a:pt x="31602" y="18215"/>
                    <a:pt x="30895" y="17548"/>
                  </a:cubicBezTo>
                  <a:cubicBezTo>
                    <a:pt x="30228" y="16841"/>
                    <a:pt x="29835" y="15899"/>
                    <a:pt x="29835" y="14957"/>
                  </a:cubicBezTo>
                  <a:cubicBezTo>
                    <a:pt x="29835" y="13975"/>
                    <a:pt x="30228" y="13033"/>
                    <a:pt x="30895" y="12326"/>
                  </a:cubicBezTo>
                  <a:cubicBezTo>
                    <a:pt x="31602" y="11659"/>
                    <a:pt x="32544" y="11267"/>
                    <a:pt x="33525" y="11267"/>
                  </a:cubicBezTo>
                  <a:close/>
                  <a:moveTo>
                    <a:pt x="14878" y="21041"/>
                  </a:moveTo>
                  <a:cubicBezTo>
                    <a:pt x="15860" y="21041"/>
                    <a:pt x="16802" y="21434"/>
                    <a:pt x="17469" y="22141"/>
                  </a:cubicBezTo>
                  <a:cubicBezTo>
                    <a:pt x="18176" y="22808"/>
                    <a:pt x="18569" y="23750"/>
                    <a:pt x="18569" y="24731"/>
                  </a:cubicBezTo>
                  <a:cubicBezTo>
                    <a:pt x="18569" y="25713"/>
                    <a:pt x="18176" y="26655"/>
                    <a:pt x="17469" y="27322"/>
                  </a:cubicBezTo>
                  <a:cubicBezTo>
                    <a:pt x="16802" y="28029"/>
                    <a:pt x="15821" y="28422"/>
                    <a:pt x="14878" y="28422"/>
                  </a:cubicBezTo>
                  <a:cubicBezTo>
                    <a:pt x="13897" y="28422"/>
                    <a:pt x="12955" y="28029"/>
                    <a:pt x="12288" y="27322"/>
                  </a:cubicBezTo>
                  <a:cubicBezTo>
                    <a:pt x="11581" y="26655"/>
                    <a:pt x="11188" y="25713"/>
                    <a:pt x="11188" y="24731"/>
                  </a:cubicBezTo>
                  <a:cubicBezTo>
                    <a:pt x="11188" y="23750"/>
                    <a:pt x="11581" y="22808"/>
                    <a:pt x="12288" y="22141"/>
                  </a:cubicBezTo>
                  <a:cubicBezTo>
                    <a:pt x="12955" y="21434"/>
                    <a:pt x="13897" y="21041"/>
                    <a:pt x="14878" y="21041"/>
                  </a:cubicBezTo>
                  <a:close/>
                  <a:moveTo>
                    <a:pt x="28736" y="29521"/>
                  </a:moveTo>
                  <a:cubicBezTo>
                    <a:pt x="29717" y="29521"/>
                    <a:pt x="30659" y="29913"/>
                    <a:pt x="31327" y="30620"/>
                  </a:cubicBezTo>
                  <a:cubicBezTo>
                    <a:pt x="32033" y="31287"/>
                    <a:pt x="32426" y="32229"/>
                    <a:pt x="32426" y="33211"/>
                  </a:cubicBezTo>
                  <a:cubicBezTo>
                    <a:pt x="32426" y="34192"/>
                    <a:pt x="32033" y="35134"/>
                    <a:pt x="31327" y="35802"/>
                  </a:cubicBezTo>
                  <a:cubicBezTo>
                    <a:pt x="30659" y="36508"/>
                    <a:pt x="29717" y="36901"/>
                    <a:pt x="28736" y="36901"/>
                  </a:cubicBezTo>
                  <a:cubicBezTo>
                    <a:pt x="27755" y="36901"/>
                    <a:pt x="26812" y="36508"/>
                    <a:pt x="26145" y="35802"/>
                  </a:cubicBezTo>
                  <a:cubicBezTo>
                    <a:pt x="25438" y="35134"/>
                    <a:pt x="25046" y="34192"/>
                    <a:pt x="25046" y="33211"/>
                  </a:cubicBezTo>
                  <a:cubicBezTo>
                    <a:pt x="25046" y="32229"/>
                    <a:pt x="25438" y="31287"/>
                    <a:pt x="26145" y="30620"/>
                  </a:cubicBezTo>
                  <a:cubicBezTo>
                    <a:pt x="26812" y="29913"/>
                    <a:pt x="27755" y="29521"/>
                    <a:pt x="28736" y="29521"/>
                  </a:cubicBezTo>
                  <a:close/>
                  <a:moveTo>
                    <a:pt x="11071" y="0"/>
                  </a:moveTo>
                  <a:lnTo>
                    <a:pt x="1610" y="54723"/>
                  </a:lnTo>
                  <a:cubicBezTo>
                    <a:pt x="0" y="63988"/>
                    <a:pt x="6242" y="72860"/>
                    <a:pt x="15507" y="74469"/>
                  </a:cubicBezTo>
                  <a:cubicBezTo>
                    <a:pt x="16488" y="74626"/>
                    <a:pt x="17469" y="74705"/>
                    <a:pt x="18451" y="74705"/>
                  </a:cubicBezTo>
                  <a:cubicBezTo>
                    <a:pt x="26734" y="74705"/>
                    <a:pt x="33800" y="68738"/>
                    <a:pt x="35213" y="60533"/>
                  </a:cubicBezTo>
                  <a:lnTo>
                    <a:pt x="44713" y="5810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4316624" y="238125"/>
              <a:ext cx="123878" cy="452402"/>
            </a:xfrm>
            <a:custGeom>
              <a:avLst/>
              <a:gdLst/>
              <a:ahLst/>
              <a:cxnLst/>
              <a:rect l="l" t="t" r="r" b="b"/>
              <a:pathLst>
                <a:path w="7342" h="26813" extrusionOk="0">
                  <a:moveTo>
                    <a:pt x="3691" y="0"/>
                  </a:moveTo>
                  <a:cubicBezTo>
                    <a:pt x="1649" y="0"/>
                    <a:pt x="1" y="1649"/>
                    <a:pt x="1" y="3690"/>
                  </a:cubicBezTo>
                  <a:lnTo>
                    <a:pt x="1" y="23122"/>
                  </a:lnTo>
                  <a:cubicBezTo>
                    <a:pt x="1" y="25163"/>
                    <a:pt x="1649" y="26812"/>
                    <a:pt x="3691" y="26812"/>
                  </a:cubicBezTo>
                  <a:cubicBezTo>
                    <a:pt x="5693" y="26812"/>
                    <a:pt x="7342" y="25163"/>
                    <a:pt x="7342" y="23122"/>
                  </a:cubicBezTo>
                  <a:lnTo>
                    <a:pt x="7342" y="3690"/>
                  </a:lnTo>
                  <a:cubicBezTo>
                    <a:pt x="7342" y="1649"/>
                    <a:pt x="5693" y="0"/>
                    <a:pt x="3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817221" y="399070"/>
              <a:ext cx="368276" cy="355689"/>
            </a:xfrm>
            <a:custGeom>
              <a:avLst/>
              <a:gdLst/>
              <a:ahLst/>
              <a:cxnLst/>
              <a:rect l="l" t="t" r="r" b="b"/>
              <a:pathLst>
                <a:path w="21827" h="21081" extrusionOk="0">
                  <a:moveTo>
                    <a:pt x="4063" y="0"/>
                  </a:moveTo>
                  <a:cubicBezTo>
                    <a:pt x="3121" y="0"/>
                    <a:pt x="2179" y="354"/>
                    <a:pt x="1453" y="1060"/>
                  </a:cubicBezTo>
                  <a:cubicBezTo>
                    <a:pt x="0" y="2513"/>
                    <a:pt x="0" y="4829"/>
                    <a:pt x="1453" y="6281"/>
                  </a:cubicBezTo>
                  <a:lnTo>
                    <a:pt x="15193" y="20021"/>
                  </a:lnTo>
                  <a:cubicBezTo>
                    <a:pt x="15899" y="20728"/>
                    <a:pt x="16841" y="21081"/>
                    <a:pt x="17783" y="21081"/>
                  </a:cubicBezTo>
                  <a:cubicBezTo>
                    <a:pt x="18726" y="21081"/>
                    <a:pt x="19668" y="20728"/>
                    <a:pt x="20414" y="20021"/>
                  </a:cubicBezTo>
                  <a:cubicBezTo>
                    <a:pt x="21827" y="18568"/>
                    <a:pt x="21827" y="16252"/>
                    <a:pt x="20414" y="14800"/>
                  </a:cubicBezTo>
                  <a:lnTo>
                    <a:pt x="6674" y="1060"/>
                  </a:lnTo>
                  <a:cubicBezTo>
                    <a:pt x="5948" y="354"/>
                    <a:pt x="5006" y="0"/>
                    <a:pt x="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571632" y="399070"/>
              <a:ext cx="368276" cy="355689"/>
            </a:xfrm>
            <a:custGeom>
              <a:avLst/>
              <a:gdLst/>
              <a:ahLst/>
              <a:cxnLst/>
              <a:rect l="l" t="t" r="r" b="b"/>
              <a:pathLst>
                <a:path w="21827" h="21081" extrusionOk="0">
                  <a:moveTo>
                    <a:pt x="17783" y="0"/>
                  </a:moveTo>
                  <a:cubicBezTo>
                    <a:pt x="16841" y="0"/>
                    <a:pt x="15899" y="354"/>
                    <a:pt x="15192" y="1060"/>
                  </a:cubicBezTo>
                  <a:lnTo>
                    <a:pt x="1453" y="14800"/>
                  </a:lnTo>
                  <a:cubicBezTo>
                    <a:pt x="0" y="16252"/>
                    <a:pt x="0" y="18568"/>
                    <a:pt x="1453" y="20021"/>
                  </a:cubicBezTo>
                  <a:cubicBezTo>
                    <a:pt x="2159" y="20728"/>
                    <a:pt x="3101" y="21081"/>
                    <a:pt x="4044" y="21081"/>
                  </a:cubicBezTo>
                  <a:cubicBezTo>
                    <a:pt x="4986" y="21081"/>
                    <a:pt x="5928" y="20728"/>
                    <a:pt x="6635" y="20021"/>
                  </a:cubicBezTo>
                  <a:lnTo>
                    <a:pt x="20374" y="6281"/>
                  </a:lnTo>
                  <a:cubicBezTo>
                    <a:pt x="21827" y="4829"/>
                    <a:pt x="21827" y="2513"/>
                    <a:pt x="20374" y="1060"/>
                  </a:cubicBezTo>
                  <a:cubicBezTo>
                    <a:pt x="19668" y="354"/>
                    <a:pt x="18725" y="0"/>
                    <a:pt x="17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4529232" y="1401201"/>
              <a:ext cx="740534" cy="1260460"/>
            </a:xfrm>
            <a:custGeom>
              <a:avLst/>
              <a:gdLst/>
              <a:ahLst/>
              <a:cxnLst/>
              <a:rect l="l" t="t" r="r" b="b"/>
              <a:pathLst>
                <a:path w="43890" h="74705" extrusionOk="0">
                  <a:moveTo>
                    <a:pt x="10011" y="8715"/>
                  </a:moveTo>
                  <a:cubicBezTo>
                    <a:pt x="10993" y="8715"/>
                    <a:pt x="11935" y="9147"/>
                    <a:pt x="12602" y="9814"/>
                  </a:cubicBezTo>
                  <a:cubicBezTo>
                    <a:pt x="13309" y="10481"/>
                    <a:pt x="13701" y="11463"/>
                    <a:pt x="13701" y="12405"/>
                  </a:cubicBezTo>
                  <a:cubicBezTo>
                    <a:pt x="13701" y="13386"/>
                    <a:pt x="13309" y="14329"/>
                    <a:pt x="12602" y="15035"/>
                  </a:cubicBezTo>
                  <a:cubicBezTo>
                    <a:pt x="11935" y="15703"/>
                    <a:pt x="10993" y="16095"/>
                    <a:pt x="10011" y="16095"/>
                  </a:cubicBezTo>
                  <a:cubicBezTo>
                    <a:pt x="9030" y="16095"/>
                    <a:pt x="8088" y="15703"/>
                    <a:pt x="7420" y="15035"/>
                  </a:cubicBezTo>
                  <a:cubicBezTo>
                    <a:pt x="6714" y="14329"/>
                    <a:pt x="6321" y="13386"/>
                    <a:pt x="6321" y="12405"/>
                  </a:cubicBezTo>
                  <a:cubicBezTo>
                    <a:pt x="6321" y="11463"/>
                    <a:pt x="6714" y="10481"/>
                    <a:pt x="7420" y="9814"/>
                  </a:cubicBezTo>
                  <a:cubicBezTo>
                    <a:pt x="8088" y="9147"/>
                    <a:pt x="9030" y="8715"/>
                    <a:pt x="10011" y="8715"/>
                  </a:cubicBezTo>
                  <a:close/>
                  <a:moveTo>
                    <a:pt x="29836" y="8715"/>
                  </a:moveTo>
                  <a:cubicBezTo>
                    <a:pt x="30817" y="8715"/>
                    <a:pt x="31759" y="9107"/>
                    <a:pt x="32466" y="9814"/>
                  </a:cubicBezTo>
                  <a:cubicBezTo>
                    <a:pt x="33133" y="10481"/>
                    <a:pt x="33526" y="11463"/>
                    <a:pt x="33526" y="12405"/>
                  </a:cubicBezTo>
                  <a:cubicBezTo>
                    <a:pt x="33526" y="13386"/>
                    <a:pt x="33133" y="14329"/>
                    <a:pt x="32466" y="15035"/>
                  </a:cubicBezTo>
                  <a:cubicBezTo>
                    <a:pt x="31759" y="15703"/>
                    <a:pt x="30817" y="16095"/>
                    <a:pt x="29836" y="16095"/>
                  </a:cubicBezTo>
                  <a:cubicBezTo>
                    <a:pt x="28893" y="16095"/>
                    <a:pt x="27951" y="15703"/>
                    <a:pt x="27245" y="15035"/>
                  </a:cubicBezTo>
                  <a:cubicBezTo>
                    <a:pt x="26577" y="14329"/>
                    <a:pt x="26185" y="13386"/>
                    <a:pt x="26185" y="12405"/>
                  </a:cubicBezTo>
                  <a:cubicBezTo>
                    <a:pt x="26185" y="11463"/>
                    <a:pt x="26577" y="10481"/>
                    <a:pt x="27245" y="9814"/>
                  </a:cubicBezTo>
                  <a:cubicBezTo>
                    <a:pt x="27951" y="9107"/>
                    <a:pt x="28893" y="8715"/>
                    <a:pt x="29836" y="8715"/>
                  </a:cubicBezTo>
                  <a:close/>
                  <a:moveTo>
                    <a:pt x="21710" y="22298"/>
                  </a:moveTo>
                  <a:cubicBezTo>
                    <a:pt x="22691" y="22298"/>
                    <a:pt x="23633" y="22690"/>
                    <a:pt x="24300" y="23358"/>
                  </a:cubicBezTo>
                  <a:cubicBezTo>
                    <a:pt x="25007" y="24064"/>
                    <a:pt x="25400" y="25006"/>
                    <a:pt x="25400" y="25948"/>
                  </a:cubicBezTo>
                  <a:cubicBezTo>
                    <a:pt x="25400" y="26930"/>
                    <a:pt x="25007" y="27872"/>
                    <a:pt x="24300" y="28579"/>
                  </a:cubicBezTo>
                  <a:cubicBezTo>
                    <a:pt x="23633" y="29246"/>
                    <a:pt x="22691" y="29639"/>
                    <a:pt x="21710" y="29639"/>
                  </a:cubicBezTo>
                  <a:cubicBezTo>
                    <a:pt x="20728" y="29639"/>
                    <a:pt x="19786" y="29246"/>
                    <a:pt x="19119" y="28579"/>
                  </a:cubicBezTo>
                  <a:cubicBezTo>
                    <a:pt x="18412" y="27872"/>
                    <a:pt x="18019" y="26930"/>
                    <a:pt x="18019" y="25948"/>
                  </a:cubicBezTo>
                  <a:cubicBezTo>
                    <a:pt x="18019" y="25006"/>
                    <a:pt x="18412" y="24064"/>
                    <a:pt x="19119" y="23358"/>
                  </a:cubicBezTo>
                  <a:cubicBezTo>
                    <a:pt x="19786" y="22690"/>
                    <a:pt x="20728" y="22298"/>
                    <a:pt x="21710" y="22298"/>
                  </a:cubicBezTo>
                  <a:close/>
                  <a:moveTo>
                    <a:pt x="33643" y="0"/>
                  </a:moveTo>
                  <a:lnTo>
                    <a:pt x="1" y="5810"/>
                  </a:lnTo>
                  <a:lnTo>
                    <a:pt x="9501" y="60533"/>
                  </a:lnTo>
                  <a:cubicBezTo>
                    <a:pt x="10914" y="68738"/>
                    <a:pt x="17980" y="74705"/>
                    <a:pt x="26303" y="74705"/>
                  </a:cubicBezTo>
                  <a:cubicBezTo>
                    <a:pt x="27245" y="74705"/>
                    <a:pt x="28265" y="74626"/>
                    <a:pt x="29208" y="74469"/>
                  </a:cubicBezTo>
                  <a:cubicBezTo>
                    <a:pt x="33722" y="73684"/>
                    <a:pt x="37648" y="71211"/>
                    <a:pt x="40278" y="67482"/>
                  </a:cubicBezTo>
                  <a:cubicBezTo>
                    <a:pt x="42869" y="63752"/>
                    <a:pt x="43889" y="59198"/>
                    <a:pt x="43143" y="54723"/>
                  </a:cubicBezTo>
                  <a:lnTo>
                    <a:pt x="33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976850" y="1591284"/>
              <a:ext cx="123878" cy="123878"/>
            </a:xfrm>
            <a:custGeom>
              <a:avLst/>
              <a:gdLst/>
              <a:ahLst/>
              <a:cxnLst/>
              <a:rect l="l" t="t" r="r" b="b"/>
              <a:pathLst>
                <a:path w="7342" h="7342" extrusionOk="0">
                  <a:moveTo>
                    <a:pt x="3690" y="1"/>
                  </a:moveTo>
                  <a:cubicBezTo>
                    <a:pt x="2709" y="1"/>
                    <a:pt x="1767" y="393"/>
                    <a:pt x="1060" y="1060"/>
                  </a:cubicBezTo>
                  <a:cubicBezTo>
                    <a:pt x="393" y="1767"/>
                    <a:pt x="0" y="2709"/>
                    <a:pt x="0" y="3691"/>
                  </a:cubicBezTo>
                  <a:cubicBezTo>
                    <a:pt x="0" y="4633"/>
                    <a:pt x="393" y="5575"/>
                    <a:pt x="1060" y="6282"/>
                  </a:cubicBezTo>
                  <a:cubicBezTo>
                    <a:pt x="1767" y="6949"/>
                    <a:pt x="2709" y="7341"/>
                    <a:pt x="3690" y="7341"/>
                  </a:cubicBezTo>
                  <a:cubicBezTo>
                    <a:pt x="4632" y="7341"/>
                    <a:pt x="5575" y="6949"/>
                    <a:pt x="6281" y="6282"/>
                  </a:cubicBezTo>
                  <a:cubicBezTo>
                    <a:pt x="6948" y="5575"/>
                    <a:pt x="7341" y="4633"/>
                    <a:pt x="7341" y="3691"/>
                  </a:cubicBezTo>
                  <a:cubicBezTo>
                    <a:pt x="7341" y="2709"/>
                    <a:pt x="6948" y="1767"/>
                    <a:pt x="6281" y="1060"/>
                  </a:cubicBezTo>
                  <a:cubicBezTo>
                    <a:pt x="5575" y="393"/>
                    <a:pt x="4632" y="1"/>
                    <a:pt x="3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170775" y="851147"/>
              <a:ext cx="2415602" cy="2904736"/>
            </a:xfrm>
            <a:custGeom>
              <a:avLst/>
              <a:gdLst/>
              <a:ahLst/>
              <a:cxnLst/>
              <a:rect l="l" t="t" r="r" b="b"/>
              <a:pathLst>
                <a:path w="143168" h="172158" extrusionOk="0">
                  <a:moveTo>
                    <a:pt x="33290" y="7948"/>
                  </a:moveTo>
                  <a:lnTo>
                    <a:pt x="66932" y="13758"/>
                  </a:lnTo>
                  <a:lnTo>
                    <a:pt x="63909" y="31188"/>
                  </a:lnTo>
                  <a:lnTo>
                    <a:pt x="30267" y="25339"/>
                  </a:lnTo>
                  <a:lnTo>
                    <a:pt x="33290" y="7948"/>
                  </a:lnTo>
                  <a:close/>
                  <a:moveTo>
                    <a:pt x="109879" y="7948"/>
                  </a:moveTo>
                  <a:lnTo>
                    <a:pt x="112901" y="25339"/>
                  </a:lnTo>
                  <a:lnTo>
                    <a:pt x="79259" y="31188"/>
                  </a:lnTo>
                  <a:lnTo>
                    <a:pt x="76275" y="13758"/>
                  </a:lnTo>
                  <a:lnTo>
                    <a:pt x="109879" y="7948"/>
                  </a:lnTo>
                  <a:close/>
                  <a:moveTo>
                    <a:pt x="29011" y="32601"/>
                  </a:moveTo>
                  <a:lnTo>
                    <a:pt x="62653" y="38411"/>
                  </a:lnTo>
                  <a:lnTo>
                    <a:pt x="53153" y="93134"/>
                  </a:lnTo>
                  <a:cubicBezTo>
                    <a:pt x="51740" y="101339"/>
                    <a:pt x="44674" y="107306"/>
                    <a:pt x="36391" y="107306"/>
                  </a:cubicBezTo>
                  <a:cubicBezTo>
                    <a:pt x="35409" y="107306"/>
                    <a:pt x="34428" y="107227"/>
                    <a:pt x="33447" y="107070"/>
                  </a:cubicBezTo>
                  <a:cubicBezTo>
                    <a:pt x="24182" y="105461"/>
                    <a:pt x="17940" y="96589"/>
                    <a:pt x="19550" y="87324"/>
                  </a:cubicBezTo>
                  <a:lnTo>
                    <a:pt x="29011" y="32601"/>
                  </a:lnTo>
                  <a:close/>
                  <a:moveTo>
                    <a:pt x="114157" y="32601"/>
                  </a:moveTo>
                  <a:lnTo>
                    <a:pt x="123657" y="87324"/>
                  </a:lnTo>
                  <a:cubicBezTo>
                    <a:pt x="124403" y="91799"/>
                    <a:pt x="123383" y="96353"/>
                    <a:pt x="120792" y="100083"/>
                  </a:cubicBezTo>
                  <a:cubicBezTo>
                    <a:pt x="118162" y="103812"/>
                    <a:pt x="114236" y="106285"/>
                    <a:pt x="109722" y="107070"/>
                  </a:cubicBezTo>
                  <a:cubicBezTo>
                    <a:pt x="108779" y="107227"/>
                    <a:pt x="107759" y="107306"/>
                    <a:pt x="106817" y="107306"/>
                  </a:cubicBezTo>
                  <a:cubicBezTo>
                    <a:pt x="98494" y="107306"/>
                    <a:pt x="91428" y="101339"/>
                    <a:pt x="90015" y="93134"/>
                  </a:cubicBezTo>
                  <a:lnTo>
                    <a:pt x="80515" y="38411"/>
                  </a:lnTo>
                  <a:lnTo>
                    <a:pt x="114157" y="32601"/>
                  </a:lnTo>
                  <a:close/>
                  <a:moveTo>
                    <a:pt x="24967" y="155866"/>
                  </a:moveTo>
                  <a:lnTo>
                    <a:pt x="32033" y="162853"/>
                  </a:lnTo>
                  <a:lnTo>
                    <a:pt x="16017" y="160105"/>
                  </a:lnTo>
                  <a:lnTo>
                    <a:pt x="24967" y="155866"/>
                  </a:lnTo>
                  <a:close/>
                  <a:moveTo>
                    <a:pt x="118201" y="155866"/>
                  </a:moveTo>
                  <a:lnTo>
                    <a:pt x="127191" y="160105"/>
                  </a:lnTo>
                  <a:lnTo>
                    <a:pt x="111135" y="162853"/>
                  </a:lnTo>
                  <a:lnTo>
                    <a:pt x="118201" y="155866"/>
                  </a:lnTo>
                  <a:close/>
                  <a:moveTo>
                    <a:pt x="30289" y="1"/>
                  </a:moveTo>
                  <a:cubicBezTo>
                    <a:pt x="28534" y="1"/>
                    <a:pt x="26970" y="1256"/>
                    <a:pt x="26655" y="3041"/>
                  </a:cubicBezTo>
                  <a:lnTo>
                    <a:pt x="12287" y="86068"/>
                  </a:lnTo>
                  <a:cubicBezTo>
                    <a:pt x="10207" y="98120"/>
                    <a:pt x="17351" y="109661"/>
                    <a:pt x="28618" y="113390"/>
                  </a:cubicBezTo>
                  <a:lnTo>
                    <a:pt x="22455" y="148917"/>
                  </a:lnTo>
                  <a:lnTo>
                    <a:pt x="2316" y="158378"/>
                  </a:lnTo>
                  <a:cubicBezTo>
                    <a:pt x="864" y="159085"/>
                    <a:pt x="0" y="160616"/>
                    <a:pt x="236" y="162225"/>
                  </a:cubicBezTo>
                  <a:cubicBezTo>
                    <a:pt x="432" y="163796"/>
                    <a:pt x="1649" y="165091"/>
                    <a:pt x="3219" y="165366"/>
                  </a:cubicBezTo>
                  <a:lnTo>
                    <a:pt x="42279" y="172118"/>
                  </a:lnTo>
                  <a:cubicBezTo>
                    <a:pt x="42476" y="172157"/>
                    <a:pt x="42711" y="172157"/>
                    <a:pt x="42907" y="172157"/>
                  </a:cubicBezTo>
                  <a:lnTo>
                    <a:pt x="42986" y="172157"/>
                  </a:lnTo>
                  <a:cubicBezTo>
                    <a:pt x="44988" y="172118"/>
                    <a:pt x="46597" y="170508"/>
                    <a:pt x="46597" y="168467"/>
                  </a:cubicBezTo>
                  <a:cubicBezTo>
                    <a:pt x="46597" y="167368"/>
                    <a:pt x="46126" y="166386"/>
                    <a:pt x="45341" y="165719"/>
                  </a:cubicBezTo>
                  <a:lnTo>
                    <a:pt x="29717" y="150174"/>
                  </a:lnTo>
                  <a:lnTo>
                    <a:pt x="35841" y="114647"/>
                  </a:lnTo>
                  <a:cubicBezTo>
                    <a:pt x="36037" y="114647"/>
                    <a:pt x="36195" y="114686"/>
                    <a:pt x="36391" y="114686"/>
                  </a:cubicBezTo>
                  <a:cubicBezTo>
                    <a:pt x="48285" y="114686"/>
                    <a:pt x="58374" y="106128"/>
                    <a:pt x="60416" y="94390"/>
                  </a:cubicBezTo>
                  <a:lnTo>
                    <a:pt x="71604" y="29932"/>
                  </a:lnTo>
                  <a:lnTo>
                    <a:pt x="82752" y="94390"/>
                  </a:lnTo>
                  <a:cubicBezTo>
                    <a:pt x="84794" y="106128"/>
                    <a:pt x="94883" y="114686"/>
                    <a:pt x="106817" y="114686"/>
                  </a:cubicBezTo>
                  <a:cubicBezTo>
                    <a:pt x="106974" y="114686"/>
                    <a:pt x="107131" y="114647"/>
                    <a:pt x="107327" y="114647"/>
                  </a:cubicBezTo>
                  <a:lnTo>
                    <a:pt x="113490" y="150174"/>
                  </a:lnTo>
                  <a:lnTo>
                    <a:pt x="97670" y="165876"/>
                  </a:lnTo>
                  <a:cubicBezTo>
                    <a:pt x="96531" y="167015"/>
                    <a:pt x="96257" y="168742"/>
                    <a:pt x="97002" y="170194"/>
                  </a:cubicBezTo>
                  <a:cubicBezTo>
                    <a:pt x="97631" y="171411"/>
                    <a:pt x="98926" y="172157"/>
                    <a:pt x="100261" y="172157"/>
                  </a:cubicBezTo>
                  <a:cubicBezTo>
                    <a:pt x="100496" y="172157"/>
                    <a:pt x="100693" y="172157"/>
                    <a:pt x="100889" y="172118"/>
                  </a:cubicBezTo>
                  <a:lnTo>
                    <a:pt x="139949" y="165366"/>
                  </a:lnTo>
                  <a:cubicBezTo>
                    <a:pt x="141519" y="165091"/>
                    <a:pt x="142736" y="163796"/>
                    <a:pt x="142972" y="162225"/>
                  </a:cubicBezTo>
                  <a:cubicBezTo>
                    <a:pt x="143168" y="160616"/>
                    <a:pt x="142343" y="159085"/>
                    <a:pt x="140891" y="158378"/>
                  </a:cubicBezTo>
                  <a:lnTo>
                    <a:pt x="120713" y="148917"/>
                  </a:lnTo>
                  <a:lnTo>
                    <a:pt x="114589" y="113390"/>
                  </a:lnTo>
                  <a:cubicBezTo>
                    <a:pt x="119496" y="111781"/>
                    <a:pt x="123736" y="108640"/>
                    <a:pt x="126798" y="104322"/>
                  </a:cubicBezTo>
                  <a:cubicBezTo>
                    <a:pt x="130567" y="98983"/>
                    <a:pt x="132019" y="92506"/>
                    <a:pt x="130881" y="86068"/>
                  </a:cubicBezTo>
                  <a:lnTo>
                    <a:pt x="116513" y="3041"/>
                  </a:lnTo>
                  <a:cubicBezTo>
                    <a:pt x="116198" y="1256"/>
                    <a:pt x="114665" y="1"/>
                    <a:pt x="112917" y="1"/>
                  </a:cubicBezTo>
                  <a:cubicBezTo>
                    <a:pt x="112705" y="1"/>
                    <a:pt x="112490" y="19"/>
                    <a:pt x="112273" y="58"/>
                  </a:cubicBezTo>
                  <a:lnTo>
                    <a:pt x="71604" y="7124"/>
                  </a:lnTo>
                  <a:lnTo>
                    <a:pt x="30934" y="58"/>
                  </a:lnTo>
                  <a:cubicBezTo>
                    <a:pt x="30718" y="19"/>
                    <a:pt x="30502" y="1"/>
                    <a:pt x="3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35882" y="1548226"/>
              <a:ext cx="124536" cy="124553"/>
            </a:xfrm>
            <a:custGeom>
              <a:avLst/>
              <a:gdLst/>
              <a:ahLst/>
              <a:cxnLst/>
              <a:rect l="l" t="t" r="r" b="b"/>
              <a:pathLst>
                <a:path w="7381" h="7382" extrusionOk="0">
                  <a:moveTo>
                    <a:pt x="3690" y="1"/>
                  </a:moveTo>
                  <a:cubicBezTo>
                    <a:pt x="2709" y="1"/>
                    <a:pt x="1767" y="393"/>
                    <a:pt x="1099" y="1100"/>
                  </a:cubicBezTo>
                  <a:cubicBezTo>
                    <a:pt x="393" y="1767"/>
                    <a:pt x="0" y="2710"/>
                    <a:pt x="0" y="3691"/>
                  </a:cubicBezTo>
                  <a:cubicBezTo>
                    <a:pt x="0" y="4672"/>
                    <a:pt x="393" y="5615"/>
                    <a:pt x="1099" y="6321"/>
                  </a:cubicBezTo>
                  <a:cubicBezTo>
                    <a:pt x="1767" y="6989"/>
                    <a:pt x="2709" y="7381"/>
                    <a:pt x="3690" y="7381"/>
                  </a:cubicBezTo>
                  <a:cubicBezTo>
                    <a:pt x="4672" y="7381"/>
                    <a:pt x="5614" y="6989"/>
                    <a:pt x="6281" y="6321"/>
                  </a:cubicBezTo>
                  <a:cubicBezTo>
                    <a:pt x="6988" y="5615"/>
                    <a:pt x="7380" y="4672"/>
                    <a:pt x="7380" y="3691"/>
                  </a:cubicBezTo>
                  <a:cubicBezTo>
                    <a:pt x="7380" y="2710"/>
                    <a:pt x="6988" y="1767"/>
                    <a:pt x="6281" y="1100"/>
                  </a:cubicBezTo>
                  <a:cubicBezTo>
                    <a:pt x="5614" y="433"/>
                    <a:pt x="4672" y="1"/>
                    <a:pt x="3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4971017" y="1548226"/>
              <a:ext cx="123878" cy="124553"/>
            </a:xfrm>
            <a:custGeom>
              <a:avLst/>
              <a:gdLst/>
              <a:ahLst/>
              <a:cxnLst/>
              <a:rect l="l" t="t" r="r" b="b"/>
              <a:pathLst>
                <a:path w="7342" h="7382" extrusionOk="0">
                  <a:moveTo>
                    <a:pt x="3652" y="1"/>
                  </a:moveTo>
                  <a:cubicBezTo>
                    <a:pt x="2709" y="1"/>
                    <a:pt x="1767" y="433"/>
                    <a:pt x="1061" y="1100"/>
                  </a:cubicBezTo>
                  <a:cubicBezTo>
                    <a:pt x="393" y="1767"/>
                    <a:pt x="1" y="2749"/>
                    <a:pt x="1" y="3691"/>
                  </a:cubicBezTo>
                  <a:cubicBezTo>
                    <a:pt x="1" y="4672"/>
                    <a:pt x="393" y="5615"/>
                    <a:pt x="1061" y="6321"/>
                  </a:cubicBezTo>
                  <a:cubicBezTo>
                    <a:pt x="1767" y="6989"/>
                    <a:pt x="2709" y="7381"/>
                    <a:pt x="3652" y="7381"/>
                  </a:cubicBezTo>
                  <a:cubicBezTo>
                    <a:pt x="4633" y="7381"/>
                    <a:pt x="5575" y="6989"/>
                    <a:pt x="6282" y="6321"/>
                  </a:cubicBezTo>
                  <a:cubicBezTo>
                    <a:pt x="6949" y="5615"/>
                    <a:pt x="7342" y="4672"/>
                    <a:pt x="7342" y="3691"/>
                  </a:cubicBezTo>
                  <a:cubicBezTo>
                    <a:pt x="7342" y="2749"/>
                    <a:pt x="6949" y="1767"/>
                    <a:pt x="6282" y="1100"/>
                  </a:cubicBezTo>
                  <a:cubicBezTo>
                    <a:pt x="5575" y="433"/>
                    <a:pt x="4633" y="1"/>
                    <a:pt x="36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4833254" y="1777403"/>
              <a:ext cx="124536" cy="123878"/>
            </a:xfrm>
            <a:custGeom>
              <a:avLst/>
              <a:gdLst/>
              <a:ahLst/>
              <a:cxnLst/>
              <a:rect l="l" t="t" r="r" b="b"/>
              <a:pathLst>
                <a:path w="7381" h="7342" extrusionOk="0">
                  <a:moveTo>
                    <a:pt x="3691" y="1"/>
                  </a:moveTo>
                  <a:cubicBezTo>
                    <a:pt x="2709" y="1"/>
                    <a:pt x="1767" y="393"/>
                    <a:pt x="1100" y="1061"/>
                  </a:cubicBezTo>
                  <a:cubicBezTo>
                    <a:pt x="393" y="1767"/>
                    <a:pt x="0" y="2709"/>
                    <a:pt x="0" y="3651"/>
                  </a:cubicBezTo>
                  <a:cubicBezTo>
                    <a:pt x="0" y="4633"/>
                    <a:pt x="393" y="5575"/>
                    <a:pt x="1100" y="6282"/>
                  </a:cubicBezTo>
                  <a:cubicBezTo>
                    <a:pt x="1767" y="6949"/>
                    <a:pt x="2709" y="7342"/>
                    <a:pt x="3691" y="7342"/>
                  </a:cubicBezTo>
                  <a:cubicBezTo>
                    <a:pt x="4672" y="7342"/>
                    <a:pt x="5614" y="6949"/>
                    <a:pt x="6281" y="6282"/>
                  </a:cubicBezTo>
                  <a:cubicBezTo>
                    <a:pt x="6988" y="5575"/>
                    <a:pt x="7381" y="4633"/>
                    <a:pt x="7381" y="3651"/>
                  </a:cubicBezTo>
                  <a:cubicBezTo>
                    <a:pt x="7381" y="2709"/>
                    <a:pt x="6988" y="1767"/>
                    <a:pt x="6281" y="1061"/>
                  </a:cubicBezTo>
                  <a:cubicBezTo>
                    <a:pt x="5614" y="393"/>
                    <a:pt x="4672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662232" y="1756211"/>
              <a:ext cx="124536" cy="124536"/>
            </a:xfrm>
            <a:custGeom>
              <a:avLst/>
              <a:gdLst/>
              <a:ahLst/>
              <a:cxnLst/>
              <a:rect l="l" t="t" r="r" b="b"/>
              <a:pathLst>
                <a:path w="7381" h="7381" extrusionOk="0">
                  <a:moveTo>
                    <a:pt x="3690" y="0"/>
                  </a:moveTo>
                  <a:cubicBezTo>
                    <a:pt x="2709" y="0"/>
                    <a:pt x="1767" y="393"/>
                    <a:pt x="1100" y="1100"/>
                  </a:cubicBezTo>
                  <a:cubicBezTo>
                    <a:pt x="393" y="1767"/>
                    <a:pt x="0" y="2709"/>
                    <a:pt x="0" y="3690"/>
                  </a:cubicBezTo>
                  <a:cubicBezTo>
                    <a:pt x="0" y="4672"/>
                    <a:pt x="393" y="5614"/>
                    <a:pt x="1100" y="6281"/>
                  </a:cubicBezTo>
                  <a:cubicBezTo>
                    <a:pt x="1767" y="6988"/>
                    <a:pt x="2709" y="7381"/>
                    <a:pt x="3690" y="7381"/>
                  </a:cubicBezTo>
                  <a:cubicBezTo>
                    <a:pt x="4633" y="7381"/>
                    <a:pt x="5614" y="6988"/>
                    <a:pt x="6281" y="6281"/>
                  </a:cubicBezTo>
                  <a:cubicBezTo>
                    <a:pt x="6988" y="5614"/>
                    <a:pt x="7381" y="4672"/>
                    <a:pt x="7381" y="3690"/>
                  </a:cubicBezTo>
                  <a:cubicBezTo>
                    <a:pt x="7381" y="2709"/>
                    <a:pt x="6988" y="1767"/>
                    <a:pt x="6281" y="1100"/>
                  </a:cubicBezTo>
                  <a:cubicBezTo>
                    <a:pt x="5614" y="393"/>
                    <a:pt x="4672" y="0"/>
                    <a:pt x="3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896031" y="1899272"/>
              <a:ext cx="124553" cy="124536"/>
            </a:xfrm>
            <a:custGeom>
              <a:avLst/>
              <a:gdLst/>
              <a:ahLst/>
              <a:cxnLst/>
              <a:rect l="l" t="t" r="r" b="b"/>
              <a:pathLst>
                <a:path w="7382" h="7381" extrusionOk="0">
                  <a:moveTo>
                    <a:pt x="3691" y="1"/>
                  </a:moveTo>
                  <a:cubicBezTo>
                    <a:pt x="2710" y="1"/>
                    <a:pt x="1767" y="393"/>
                    <a:pt x="1100" y="1100"/>
                  </a:cubicBezTo>
                  <a:cubicBezTo>
                    <a:pt x="393" y="1767"/>
                    <a:pt x="1" y="2709"/>
                    <a:pt x="1" y="3691"/>
                  </a:cubicBezTo>
                  <a:cubicBezTo>
                    <a:pt x="1" y="4672"/>
                    <a:pt x="393" y="5614"/>
                    <a:pt x="1100" y="6282"/>
                  </a:cubicBezTo>
                  <a:cubicBezTo>
                    <a:pt x="1767" y="6988"/>
                    <a:pt x="2710" y="7381"/>
                    <a:pt x="3691" y="7381"/>
                  </a:cubicBezTo>
                  <a:cubicBezTo>
                    <a:pt x="4672" y="7381"/>
                    <a:pt x="5614" y="6988"/>
                    <a:pt x="6282" y="6282"/>
                  </a:cubicBezTo>
                  <a:cubicBezTo>
                    <a:pt x="6988" y="5614"/>
                    <a:pt x="7381" y="4672"/>
                    <a:pt x="7381" y="3691"/>
                  </a:cubicBezTo>
                  <a:cubicBezTo>
                    <a:pt x="7381" y="2709"/>
                    <a:pt x="6988" y="1767"/>
                    <a:pt x="6282" y="1100"/>
                  </a:cubicBezTo>
                  <a:cubicBezTo>
                    <a:pt x="5614" y="393"/>
                    <a:pt x="4672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1"/>
          <p:cNvGrpSpPr/>
          <p:nvPr/>
        </p:nvGrpSpPr>
        <p:grpSpPr>
          <a:xfrm>
            <a:off x="5593418" y="2452683"/>
            <a:ext cx="331139" cy="378752"/>
            <a:chOff x="4358925" y="1700944"/>
            <a:chExt cx="853451" cy="976165"/>
          </a:xfrm>
        </p:grpSpPr>
        <p:sp>
          <p:nvSpPr>
            <p:cNvPr id="315" name="Google Shape;315;p31"/>
            <p:cNvSpPr/>
            <p:nvPr/>
          </p:nvSpPr>
          <p:spPr>
            <a:xfrm>
              <a:off x="4358925" y="1700944"/>
              <a:ext cx="853451" cy="976165"/>
            </a:xfrm>
            <a:custGeom>
              <a:avLst/>
              <a:gdLst/>
              <a:ahLst/>
              <a:cxnLst/>
              <a:rect l="l" t="t" r="r" b="b"/>
              <a:pathLst>
                <a:path w="182654" h="208917" extrusionOk="0">
                  <a:moveTo>
                    <a:pt x="99428" y="7447"/>
                  </a:moveTo>
                  <a:cubicBezTo>
                    <a:pt x="101923" y="7447"/>
                    <a:pt x="104221" y="9428"/>
                    <a:pt x="104934" y="12201"/>
                  </a:cubicBezTo>
                  <a:cubicBezTo>
                    <a:pt x="106083" y="16756"/>
                    <a:pt x="103072" y="23926"/>
                    <a:pt x="91347" y="30819"/>
                  </a:cubicBezTo>
                  <a:cubicBezTo>
                    <a:pt x="79622" y="23926"/>
                    <a:pt x="76571" y="16756"/>
                    <a:pt x="77760" y="12201"/>
                  </a:cubicBezTo>
                  <a:cubicBezTo>
                    <a:pt x="78473" y="9428"/>
                    <a:pt x="80770" y="7447"/>
                    <a:pt x="83226" y="7447"/>
                  </a:cubicBezTo>
                  <a:cubicBezTo>
                    <a:pt x="85128" y="7447"/>
                    <a:pt x="86831" y="8596"/>
                    <a:pt x="88178" y="10775"/>
                  </a:cubicBezTo>
                  <a:cubicBezTo>
                    <a:pt x="88851" y="11884"/>
                    <a:pt x="90040" y="12557"/>
                    <a:pt x="91347" y="12597"/>
                  </a:cubicBezTo>
                  <a:cubicBezTo>
                    <a:pt x="92614" y="12597"/>
                    <a:pt x="93842" y="11884"/>
                    <a:pt x="94516" y="10775"/>
                  </a:cubicBezTo>
                  <a:cubicBezTo>
                    <a:pt x="95863" y="8596"/>
                    <a:pt x="97526" y="7447"/>
                    <a:pt x="99428" y="7447"/>
                  </a:cubicBezTo>
                  <a:close/>
                  <a:moveTo>
                    <a:pt x="112024" y="38820"/>
                  </a:moveTo>
                  <a:lnTo>
                    <a:pt x="112024" y="44208"/>
                  </a:lnTo>
                  <a:lnTo>
                    <a:pt x="70630" y="44208"/>
                  </a:lnTo>
                  <a:lnTo>
                    <a:pt x="70630" y="38820"/>
                  </a:lnTo>
                  <a:close/>
                  <a:moveTo>
                    <a:pt x="112024" y="51655"/>
                  </a:moveTo>
                  <a:lnTo>
                    <a:pt x="112024" y="63657"/>
                  </a:lnTo>
                  <a:lnTo>
                    <a:pt x="70669" y="63657"/>
                  </a:lnTo>
                  <a:lnTo>
                    <a:pt x="70669" y="51655"/>
                  </a:lnTo>
                  <a:close/>
                  <a:moveTo>
                    <a:pt x="70392" y="71104"/>
                  </a:moveTo>
                  <a:cubicBezTo>
                    <a:pt x="67659" y="72649"/>
                    <a:pt x="65876" y="75264"/>
                    <a:pt x="64490" y="77363"/>
                  </a:cubicBezTo>
                  <a:cubicBezTo>
                    <a:pt x="62469" y="80413"/>
                    <a:pt x="61439" y="81681"/>
                    <a:pt x="59657" y="81681"/>
                  </a:cubicBezTo>
                  <a:cubicBezTo>
                    <a:pt x="57874" y="81681"/>
                    <a:pt x="56844" y="80413"/>
                    <a:pt x="54824" y="77363"/>
                  </a:cubicBezTo>
                  <a:cubicBezTo>
                    <a:pt x="53398" y="75264"/>
                    <a:pt x="51655" y="72649"/>
                    <a:pt x="48922" y="71104"/>
                  </a:cubicBezTo>
                  <a:close/>
                  <a:moveTo>
                    <a:pt x="102082" y="71104"/>
                  </a:moveTo>
                  <a:cubicBezTo>
                    <a:pt x="99348" y="72649"/>
                    <a:pt x="97566" y="75264"/>
                    <a:pt x="96180" y="77363"/>
                  </a:cubicBezTo>
                  <a:cubicBezTo>
                    <a:pt x="94120" y="80413"/>
                    <a:pt x="93129" y="81681"/>
                    <a:pt x="91347" y="81681"/>
                  </a:cubicBezTo>
                  <a:cubicBezTo>
                    <a:pt x="89525" y="81681"/>
                    <a:pt x="88534" y="80413"/>
                    <a:pt x="86514" y="77363"/>
                  </a:cubicBezTo>
                  <a:cubicBezTo>
                    <a:pt x="85088" y="75264"/>
                    <a:pt x="83345" y="72649"/>
                    <a:pt x="80612" y="71104"/>
                  </a:cubicBezTo>
                  <a:close/>
                  <a:moveTo>
                    <a:pt x="133772" y="71104"/>
                  </a:moveTo>
                  <a:cubicBezTo>
                    <a:pt x="131038" y="72649"/>
                    <a:pt x="129256" y="75264"/>
                    <a:pt x="127869" y="77363"/>
                  </a:cubicBezTo>
                  <a:cubicBezTo>
                    <a:pt x="125810" y="80413"/>
                    <a:pt x="124819" y="81681"/>
                    <a:pt x="123037" y="81681"/>
                  </a:cubicBezTo>
                  <a:cubicBezTo>
                    <a:pt x="121215" y="81681"/>
                    <a:pt x="120224" y="80413"/>
                    <a:pt x="118204" y="77363"/>
                  </a:cubicBezTo>
                  <a:cubicBezTo>
                    <a:pt x="116778" y="75264"/>
                    <a:pt x="115035" y="72649"/>
                    <a:pt x="112262" y="71104"/>
                  </a:cubicBezTo>
                  <a:close/>
                  <a:moveTo>
                    <a:pt x="107192" y="77205"/>
                  </a:moveTo>
                  <a:cubicBezTo>
                    <a:pt x="108974" y="77205"/>
                    <a:pt x="109965" y="78433"/>
                    <a:pt x="112024" y="81483"/>
                  </a:cubicBezTo>
                  <a:cubicBezTo>
                    <a:pt x="114164" y="84691"/>
                    <a:pt x="117095" y="89088"/>
                    <a:pt x="123037" y="89088"/>
                  </a:cubicBezTo>
                  <a:cubicBezTo>
                    <a:pt x="128979" y="89088"/>
                    <a:pt x="131910" y="84691"/>
                    <a:pt x="134049" y="81483"/>
                  </a:cubicBezTo>
                  <a:cubicBezTo>
                    <a:pt x="134445" y="80889"/>
                    <a:pt x="134802" y="80334"/>
                    <a:pt x="135158" y="79859"/>
                  </a:cubicBezTo>
                  <a:lnTo>
                    <a:pt x="135158" y="106082"/>
                  </a:lnTo>
                  <a:lnTo>
                    <a:pt x="47536" y="106082"/>
                  </a:lnTo>
                  <a:lnTo>
                    <a:pt x="47536" y="79859"/>
                  </a:lnTo>
                  <a:cubicBezTo>
                    <a:pt x="47852" y="80334"/>
                    <a:pt x="48209" y="80889"/>
                    <a:pt x="48645" y="81483"/>
                  </a:cubicBezTo>
                  <a:cubicBezTo>
                    <a:pt x="50784" y="84691"/>
                    <a:pt x="53715" y="89088"/>
                    <a:pt x="59657" y="89088"/>
                  </a:cubicBezTo>
                  <a:cubicBezTo>
                    <a:pt x="65599" y="89088"/>
                    <a:pt x="68530" y="84691"/>
                    <a:pt x="70669" y="81483"/>
                  </a:cubicBezTo>
                  <a:cubicBezTo>
                    <a:pt x="71026" y="80968"/>
                    <a:pt x="71343" y="80493"/>
                    <a:pt x="71659" y="80057"/>
                  </a:cubicBezTo>
                  <a:cubicBezTo>
                    <a:pt x="72571" y="78750"/>
                    <a:pt x="73284" y="77957"/>
                    <a:pt x="74076" y="77561"/>
                  </a:cubicBezTo>
                  <a:cubicBezTo>
                    <a:pt x="74512" y="77324"/>
                    <a:pt x="74987" y="77205"/>
                    <a:pt x="75502" y="77205"/>
                  </a:cubicBezTo>
                  <a:cubicBezTo>
                    <a:pt x="77284" y="77205"/>
                    <a:pt x="78275" y="78433"/>
                    <a:pt x="80335" y="81483"/>
                  </a:cubicBezTo>
                  <a:cubicBezTo>
                    <a:pt x="82474" y="84691"/>
                    <a:pt x="85405" y="89088"/>
                    <a:pt x="91347" y="89088"/>
                  </a:cubicBezTo>
                  <a:cubicBezTo>
                    <a:pt x="97289" y="89088"/>
                    <a:pt x="100220" y="84691"/>
                    <a:pt x="102359" y="81483"/>
                  </a:cubicBezTo>
                  <a:cubicBezTo>
                    <a:pt x="102478" y="81285"/>
                    <a:pt x="102636" y="81087"/>
                    <a:pt x="102755" y="80889"/>
                  </a:cubicBezTo>
                  <a:cubicBezTo>
                    <a:pt x="103508" y="79740"/>
                    <a:pt x="104142" y="78908"/>
                    <a:pt x="104736" y="78314"/>
                  </a:cubicBezTo>
                  <a:cubicBezTo>
                    <a:pt x="105528" y="77561"/>
                    <a:pt x="106241" y="77205"/>
                    <a:pt x="107192" y="77205"/>
                  </a:cubicBezTo>
                  <a:close/>
                  <a:moveTo>
                    <a:pt x="61875" y="113529"/>
                  </a:moveTo>
                  <a:cubicBezTo>
                    <a:pt x="58310" y="114916"/>
                    <a:pt x="55933" y="117332"/>
                    <a:pt x="53874" y="119432"/>
                  </a:cubicBezTo>
                  <a:cubicBezTo>
                    <a:pt x="51140" y="122244"/>
                    <a:pt x="49160" y="124264"/>
                    <a:pt x="44921" y="124264"/>
                  </a:cubicBezTo>
                  <a:cubicBezTo>
                    <a:pt x="40683" y="124264"/>
                    <a:pt x="38742" y="122244"/>
                    <a:pt x="36008" y="119432"/>
                  </a:cubicBezTo>
                  <a:cubicBezTo>
                    <a:pt x="33948" y="117332"/>
                    <a:pt x="31532" y="114916"/>
                    <a:pt x="27967" y="113529"/>
                  </a:cubicBezTo>
                  <a:close/>
                  <a:moveTo>
                    <a:pt x="108261" y="113529"/>
                  </a:moveTo>
                  <a:cubicBezTo>
                    <a:pt x="104736" y="114916"/>
                    <a:pt x="102319" y="117332"/>
                    <a:pt x="100260" y="119432"/>
                  </a:cubicBezTo>
                  <a:cubicBezTo>
                    <a:pt x="97526" y="122244"/>
                    <a:pt x="95585" y="124264"/>
                    <a:pt x="91347" y="124264"/>
                  </a:cubicBezTo>
                  <a:cubicBezTo>
                    <a:pt x="89723" y="124264"/>
                    <a:pt x="88415" y="123947"/>
                    <a:pt x="87267" y="123432"/>
                  </a:cubicBezTo>
                  <a:cubicBezTo>
                    <a:pt x="86078" y="122878"/>
                    <a:pt x="85048" y="122046"/>
                    <a:pt x="83979" y="121016"/>
                  </a:cubicBezTo>
                  <a:cubicBezTo>
                    <a:pt x="83464" y="120541"/>
                    <a:pt x="82949" y="120026"/>
                    <a:pt x="82394" y="119432"/>
                  </a:cubicBezTo>
                  <a:cubicBezTo>
                    <a:pt x="80335" y="117332"/>
                    <a:pt x="77958" y="114916"/>
                    <a:pt x="74393" y="113529"/>
                  </a:cubicBezTo>
                  <a:close/>
                  <a:moveTo>
                    <a:pt x="154687" y="113529"/>
                  </a:moveTo>
                  <a:cubicBezTo>
                    <a:pt x="151122" y="114916"/>
                    <a:pt x="148745" y="117332"/>
                    <a:pt x="146685" y="119432"/>
                  </a:cubicBezTo>
                  <a:cubicBezTo>
                    <a:pt x="143952" y="122244"/>
                    <a:pt x="141971" y="124264"/>
                    <a:pt x="137733" y="124264"/>
                  </a:cubicBezTo>
                  <a:cubicBezTo>
                    <a:pt x="133494" y="124264"/>
                    <a:pt x="131514" y="122244"/>
                    <a:pt x="128780" y="119432"/>
                  </a:cubicBezTo>
                  <a:cubicBezTo>
                    <a:pt x="126721" y="117332"/>
                    <a:pt x="124344" y="114916"/>
                    <a:pt x="120779" y="113529"/>
                  </a:cubicBezTo>
                  <a:close/>
                  <a:moveTo>
                    <a:pt x="114520" y="119828"/>
                  </a:moveTo>
                  <a:cubicBezTo>
                    <a:pt x="118759" y="119828"/>
                    <a:pt x="120739" y="121848"/>
                    <a:pt x="123472" y="124621"/>
                  </a:cubicBezTo>
                  <a:cubicBezTo>
                    <a:pt x="126562" y="127790"/>
                    <a:pt x="130365" y="131711"/>
                    <a:pt x="137733" y="131711"/>
                  </a:cubicBezTo>
                  <a:cubicBezTo>
                    <a:pt x="145101" y="131711"/>
                    <a:pt x="148943" y="127790"/>
                    <a:pt x="151993" y="124621"/>
                  </a:cubicBezTo>
                  <a:cubicBezTo>
                    <a:pt x="153776" y="122799"/>
                    <a:pt x="155242" y="121293"/>
                    <a:pt x="157222" y="120501"/>
                  </a:cubicBezTo>
                  <a:lnTo>
                    <a:pt x="157222" y="159678"/>
                  </a:lnTo>
                  <a:lnTo>
                    <a:pt x="25471" y="159678"/>
                  </a:lnTo>
                  <a:lnTo>
                    <a:pt x="25471" y="120501"/>
                  </a:lnTo>
                  <a:cubicBezTo>
                    <a:pt x="27412" y="121293"/>
                    <a:pt x="28878" y="122799"/>
                    <a:pt x="30661" y="124621"/>
                  </a:cubicBezTo>
                  <a:cubicBezTo>
                    <a:pt x="33750" y="127790"/>
                    <a:pt x="37553" y="131711"/>
                    <a:pt x="44921" y="131711"/>
                  </a:cubicBezTo>
                  <a:cubicBezTo>
                    <a:pt x="52289" y="131711"/>
                    <a:pt x="56131" y="127790"/>
                    <a:pt x="59182" y="124621"/>
                  </a:cubicBezTo>
                  <a:cubicBezTo>
                    <a:pt x="61915" y="121848"/>
                    <a:pt x="63895" y="119828"/>
                    <a:pt x="68134" y="119828"/>
                  </a:cubicBezTo>
                  <a:cubicBezTo>
                    <a:pt x="72372" y="119828"/>
                    <a:pt x="74353" y="121848"/>
                    <a:pt x="77086" y="124621"/>
                  </a:cubicBezTo>
                  <a:cubicBezTo>
                    <a:pt x="80137" y="127790"/>
                    <a:pt x="83979" y="131711"/>
                    <a:pt x="91347" y="131711"/>
                  </a:cubicBezTo>
                  <a:cubicBezTo>
                    <a:pt x="98715" y="131711"/>
                    <a:pt x="102517" y="127790"/>
                    <a:pt x="105607" y="124621"/>
                  </a:cubicBezTo>
                  <a:cubicBezTo>
                    <a:pt x="108341" y="121848"/>
                    <a:pt x="110282" y="119828"/>
                    <a:pt x="114520" y="119828"/>
                  </a:cubicBezTo>
                  <a:close/>
                  <a:moveTo>
                    <a:pt x="134564" y="167085"/>
                  </a:moveTo>
                  <a:cubicBezTo>
                    <a:pt x="128067" y="170967"/>
                    <a:pt x="116580" y="174414"/>
                    <a:pt x="101329" y="175523"/>
                  </a:cubicBezTo>
                  <a:lnTo>
                    <a:pt x="101290" y="175523"/>
                  </a:lnTo>
                  <a:cubicBezTo>
                    <a:pt x="99269" y="175523"/>
                    <a:pt x="97606" y="177187"/>
                    <a:pt x="97606" y="179246"/>
                  </a:cubicBezTo>
                  <a:lnTo>
                    <a:pt x="97606" y="190259"/>
                  </a:lnTo>
                  <a:cubicBezTo>
                    <a:pt x="97606" y="191407"/>
                    <a:pt x="98121" y="192517"/>
                    <a:pt x="99071" y="193230"/>
                  </a:cubicBezTo>
                  <a:lnTo>
                    <a:pt x="110044" y="201469"/>
                  </a:lnTo>
                  <a:lnTo>
                    <a:pt x="72650" y="201469"/>
                  </a:lnTo>
                  <a:lnTo>
                    <a:pt x="83622" y="193230"/>
                  </a:lnTo>
                  <a:cubicBezTo>
                    <a:pt x="84533" y="192517"/>
                    <a:pt x="85088" y="191407"/>
                    <a:pt x="85088" y="190259"/>
                  </a:cubicBezTo>
                  <a:lnTo>
                    <a:pt x="85088" y="179246"/>
                  </a:lnTo>
                  <a:cubicBezTo>
                    <a:pt x="85088" y="177187"/>
                    <a:pt x="83424" y="175523"/>
                    <a:pt x="81364" y="175523"/>
                  </a:cubicBezTo>
                  <a:lnTo>
                    <a:pt x="81325" y="175523"/>
                  </a:lnTo>
                  <a:cubicBezTo>
                    <a:pt x="66114" y="174414"/>
                    <a:pt x="54626" y="170967"/>
                    <a:pt x="48130" y="167085"/>
                  </a:cubicBezTo>
                  <a:close/>
                  <a:moveTo>
                    <a:pt x="83226" y="0"/>
                  </a:moveTo>
                  <a:cubicBezTo>
                    <a:pt x="77324" y="0"/>
                    <a:pt x="72095" y="4278"/>
                    <a:pt x="70550" y="10378"/>
                  </a:cubicBezTo>
                  <a:cubicBezTo>
                    <a:pt x="69758" y="13508"/>
                    <a:pt x="69560" y="18499"/>
                    <a:pt x="73284" y="24401"/>
                  </a:cubicBezTo>
                  <a:cubicBezTo>
                    <a:pt x="74789" y="26818"/>
                    <a:pt x="76849" y="29155"/>
                    <a:pt x="79384" y="31373"/>
                  </a:cubicBezTo>
                  <a:lnTo>
                    <a:pt x="66946" y="31373"/>
                  </a:lnTo>
                  <a:cubicBezTo>
                    <a:pt x="64886" y="31373"/>
                    <a:pt x="63222" y="33037"/>
                    <a:pt x="63222" y="35097"/>
                  </a:cubicBezTo>
                  <a:lnTo>
                    <a:pt x="63222" y="63657"/>
                  </a:lnTo>
                  <a:lnTo>
                    <a:pt x="43812" y="63657"/>
                  </a:lnTo>
                  <a:cubicBezTo>
                    <a:pt x="41752" y="63657"/>
                    <a:pt x="40088" y="65321"/>
                    <a:pt x="40088" y="67381"/>
                  </a:cubicBezTo>
                  <a:lnTo>
                    <a:pt x="40088" y="106082"/>
                  </a:lnTo>
                  <a:lnTo>
                    <a:pt x="21748" y="106082"/>
                  </a:lnTo>
                  <a:cubicBezTo>
                    <a:pt x="19688" y="106082"/>
                    <a:pt x="18024" y="107746"/>
                    <a:pt x="18024" y="109806"/>
                  </a:cubicBezTo>
                  <a:lnTo>
                    <a:pt x="18024" y="159678"/>
                  </a:lnTo>
                  <a:lnTo>
                    <a:pt x="3724" y="159678"/>
                  </a:lnTo>
                  <a:cubicBezTo>
                    <a:pt x="1664" y="159678"/>
                    <a:pt x="1" y="161342"/>
                    <a:pt x="1" y="163362"/>
                  </a:cubicBezTo>
                  <a:cubicBezTo>
                    <a:pt x="1" y="165422"/>
                    <a:pt x="1664" y="167085"/>
                    <a:pt x="3724" y="167085"/>
                  </a:cubicBezTo>
                  <a:lnTo>
                    <a:pt x="36999" y="167085"/>
                  </a:lnTo>
                  <a:cubicBezTo>
                    <a:pt x="43416" y="176315"/>
                    <a:pt x="61321" y="181108"/>
                    <a:pt x="77641" y="182653"/>
                  </a:cubicBezTo>
                  <a:lnTo>
                    <a:pt x="77641" y="188397"/>
                  </a:lnTo>
                  <a:lnTo>
                    <a:pt x="59300" y="202222"/>
                  </a:lnTo>
                  <a:cubicBezTo>
                    <a:pt x="58033" y="203172"/>
                    <a:pt x="57518" y="204836"/>
                    <a:pt x="58033" y="206381"/>
                  </a:cubicBezTo>
                  <a:cubicBezTo>
                    <a:pt x="58548" y="207886"/>
                    <a:pt x="59934" y="208916"/>
                    <a:pt x="61558" y="208916"/>
                  </a:cubicBezTo>
                  <a:lnTo>
                    <a:pt x="121135" y="208916"/>
                  </a:lnTo>
                  <a:cubicBezTo>
                    <a:pt x="122720" y="208916"/>
                    <a:pt x="124146" y="207886"/>
                    <a:pt x="124661" y="206381"/>
                  </a:cubicBezTo>
                  <a:cubicBezTo>
                    <a:pt x="125176" y="204836"/>
                    <a:pt x="124661" y="203172"/>
                    <a:pt x="123354" y="202222"/>
                  </a:cubicBezTo>
                  <a:lnTo>
                    <a:pt x="105013" y="188397"/>
                  </a:lnTo>
                  <a:lnTo>
                    <a:pt x="105013" y="182653"/>
                  </a:lnTo>
                  <a:cubicBezTo>
                    <a:pt x="121373" y="181108"/>
                    <a:pt x="139278" y="176315"/>
                    <a:pt x="145695" y="167085"/>
                  </a:cubicBezTo>
                  <a:lnTo>
                    <a:pt x="178969" y="167085"/>
                  </a:lnTo>
                  <a:cubicBezTo>
                    <a:pt x="180990" y="167085"/>
                    <a:pt x="182653" y="165422"/>
                    <a:pt x="182653" y="163362"/>
                  </a:cubicBezTo>
                  <a:cubicBezTo>
                    <a:pt x="182653" y="161342"/>
                    <a:pt x="180990" y="159678"/>
                    <a:pt x="178969" y="159678"/>
                  </a:cubicBezTo>
                  <a:lnTo>
                    <a:pt x="164669" y="159678"/>
                  </a:lnTo>
                  <a:lnTo>
                    <a:pt x="164669" y="109806"/>
                  </a:lnTo>
                  <a:cubicBezTo>
                    <a:pt x="164669" y="107746"/>
                    <a:pt x="163006" y="106082"/>
                    <a:pt x="160946" y="106082"/>
                  </a:cubicBezTo>
                  <a:lnTo>
                    <a:pt x="142566" y="106082"/>
                  </a:lnTo>
                  <a:lnTo>
                    <a:pt x="142566" y="67381"/>
                  </a:lnTo>
                  <a:cubicBezTo>
                    <a:pt x="142566" y="65321"/>
                    <a:pt x="140941" y="63657"/>
                    <a:pt x="138882" y="63657"/>
                  </a:cubicBezTo>
                  <a:lnTo>
                    <a:pt x="119472" y="63657"/>
                  </a:lnTo>
                  <a:lnTo>
                    <a:pt x="119472" y="35097"/>
                  </a:lnTo>
                  <a:cubicBezTo>
                    <a:pt x="119472" y="33037"/>
                    <a:pt x="117808" y="31373"/>
                    <a:pt x="115748" y="31373"/>
                  </a:cubicBezTo>
                  <a:lnTo>
                    <a:pt x="103310" y="31373"/>
                  </a:lnTo>
                  <a:cubicBezTo>
                    <a:pt x="105845" y="29155"/>
                    <a:pt x="107865" y="26818"/>
                    <a:pt x="109410" y="24401"/>
                  </a:cubicBezTo>
                  <a:cubicBezTo>
                    <a:pt x="113094" y="18499"/>
                    <a:pt x="112936" y="13508"/>
                    <a:pt x="112104" y="10378"/>
                  </a:cubicBezTo>
                  <a:cubicBezTo>
                    <a:pt x="110559" y="4278"/>
                    <a:pt x="105330" y="0"/>
                    <a:pt x="99428" y="0"/>
                  </a:cubicBezTo>
                  <a:cubicBezTo>
                    <a:pt x="96457" y="0"/>
                    <a:pt x="93684" y="1109"/>
                    <a:pt x="91347" y="3129"/>
                  </a:cubicBezTo>
                  <a:cubicBezTo>
                    <a:pt x="89010" y="1109"/>
                    <a:pt x="86197" y="0"/>
                    <a:pt x="83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583804" y="2481632"/>
              <a:ext cx="403868" cy="160664"/>
            </a:xfrm>
            <a:custGeom>
              <a:avLst/>
              <a:gdLst/>
              <a:ahLst/>
              <a:cxnLst/>
              <a:rect l="l" t="t" r="r" b="b"/>
              <a:pathLst>
                <a:path w="86435" h="34385" extrusionOk="0">
                  <a:moveTo>
                    <a:pt x="1" y="0"/>
                  </a:moveTo>
                  <a:cubicBezTo>
                    <a:pt x="6497" y="3882"/>
                    <a:pt x="17985" y="7329"/>
                    <a:pt x="33196" y="8438"/>
                  </a:cubicBezTo>
                  <a:lnTo>
                    <a:pt x="33235" y="8438"/>
                  </a:lnTo>
                  <a:cubicBezTo>
                    <a:pt x="35295" y="8438"/>
                    <a:pt x="36959" y="10102"/>
                    <a:pt x="36959" y="12161"/>
                  </a:cubicBezTo>
                  <a:lnTo>
                    <a:pt x="36959" y="23174"/>
                  </a:lnTo>
                  <a:cubicBezTo>
                    <a:pt x="36959" y="24322"/>
                    <a:pt x="36404" y="25432"/>
                    <a:pt x="35493" y="26145"/>
                  </a:cubicBezTo>
                  <a:lnTo>
                    <a:pt x="24521" y="34384"/>
                  </a:lnTo>
                  <a:lnTo>
                    <a:pt x="61915" y="34384"/>
                  </a:lnTo>
                  <a:lnTo>
                    <a:pt x="50942" y="26145"/>
                  </a:lnTo>
                  <a:cubicBezTo>
                    <a:pt x="49992" y="25432"/>
                    <a:pt x="49477" y="24322"/>
                    <a:pt x="49477" y="23174"/>
                  </a:cubicBezTo>
                  <a:lnTo>
                    <a:pt x="49477" y="12161"/>
                  </a:lnTo>
                  <a:cubicBezTo>
                    <a:pt x="49477" y="10102"/>
                    <a:pt x="51140" y="8438"/>
                    <a:pt x="53161" y="8438"/>
                  </a:cubicBezTo>
                  <a:lnTo>
                    <a:pt x="53200" y="8438"/>
                  </a:lnTo>
                  <a:cubicBezTo>
                    <a:pt x="68451" y="7329"/>
                    <a:pt x="79938" y="3882"/>
                    <a:pt x="86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23252" y="2231397"/>
              <a:ext cx="158440" cy="50164"/>
            </a:xfrm>
            <a:custGeom>
              <a:avLst/>
              <a:gdLst/>
              <a:ahLst/>
              <a:cxnLst/>
              <a:rect l="l" t="t" r="r" b="b"/>
              <a:pathLst>
                <a:path w="33909" h="10736" extrusionOk="0">
                  <a:moveTo>
                    <a:pt x="1" y="0"/>
                  </a:moveTo>
                  <a:cubicBezTo>
                    <a:pt x="3566" y="1387"/>
                    <a:pt x="5982" y="3803"/>
                    <a:pt x="8002" y="5903"/>
                  </a:cubicBezTo>
                  <a:cubicBezTo>
                    <a:pt x="10736" y="8715"/>
                    <a:pt x="12716" y="10735"/>
                    <a:pt x="16955" y="10735"/>
                  </a:cubicBezTo>
                  <a:cubicBezTo>
                    <a:pt x="21193" y="10735"/>
                    <a:pt x="23174" y="8715"/>
                    <a:pt x="25907" y="5903"/>
                  </a:cubicBezTo>
                  <a:cubicBezTo>
                    <a:pt x="27967" y="3803"/>
                    <a:pt x="30344" y="1387"/>
                    <a:pt x="33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489599" y="2231397"/>
              <a:ext cx="158440" cy="50164"/>
            </a:xfrm>
            <a:custGeom>
              <a:avLst/>
              <a:gdLst/>
              <a:ahLst/>
              <a:cxnLst/>
              <a:rect l="l" t="t" r="r" b="b"/>
              <a:pathLst>
                <a:path w="33909" h="10736" extrusionOk="0">
                  <a:moveTo>
                    <a:pt x="0" y="0"/>
                  </a:moveTo>
                  <a:cubicBezTo>
                    <a:pt x="3565" y="1387"/>
                    <a:pt x="5981" y="3803"/>
                    <a:pt x="8041" y="5903"/>
                  </a:cubicBezTo>
                  <a:cubicBezTo>
                    <a:pt x="10775" y="8715"/>
                    <a:pt x="12716" y="10735"/>
                    <a:pt x="16954" y="10735"/>
                  </a:cubicBezTo>
                  <a:cubicBezTo>
                    <a:pt x="21193" y="10735"/>
                    <a:pt x="23173" y="8715"/>
                    <a:pt x="25907" y="5903"/>
                  </a:cubicBezTo>
                  <a:cubicBezTo>
                    <a:pt x="27966" y="3803"/>
                    <a:pt x="30343" y="1387"/>
                    <a:pt x="339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706517" y="2231397"/>
              <a:ext cx="158258" cy="50164"/>
            </a:xfrm>
            <a:custGeom>
              <a:avLst/>
              <a:gdLst/>
              <a:ahLst/>
              <a:cxnLst/>
              <a:rect l="l" t="t" r="r" b="b"/>
              <a:pathLst>
                <a:path w="33870" h="10736" extrusionOk="0">
                  <a:moveTo>
                    <a:pt x="1" y="0"/>
                  </a:moveTo>
                  <a:cubicBezTo>
                    <a:pt x="3566" y="1387"/>
                    <a:pt x="5943" y="3803"/>
                    <a:pt x="8002" y="5903"/>
                  </a:cubicBezTo>
                  <a:cubicBezTo>
                    <a:pt x="8557" y="6497"/>
                    <a:pt x="9072" y="7012"/>
                    <a:pt x="9587" y="7487"/>
                  </a:cubicBezTo>
                  <a:cubicBezTo>
                    <a:pt x="9666" y="7566"/>
                    <a:pt x="9745" y="7606"/>
                    <a:pt x="9785" y="7646"/>
                  </a:cubicBezTo>
                  <a:cubicBezTo>
                    <a:pt x="10934" y="8477"/>
                    <a:pt x="11964" y="9230"/>
                    <a:pt x="12875" y="9903"/>
                  </a:cubicBezTo>
                  <a:cubicBezTo>
                    <a:pt x="14023" y="10418"/>
                    <a:pt x="15331" y="10735"/>
                    <a:pt x="16955" y="10735"/>
                  </a:cubicBezTo>
                  <a:cubicBezTo>
                    <a:pt x="21193" y="10735"/>
                    <a:pt x="23134" y="8715"/>
                    <a:pt x="25868" y="5903"/>
                  </a:cubicBezTo>
                  <a:cubicBezTo>
                    <a:pt x="27927" y="3803"/>
                    <a:pt x="30344" y="1387"/>
                    <a:pt x="33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883644" y="2033170"/>
              <a:ext cx="100323" cy="49421"/>
            </a:xfrm>
            <a:custGeom>
              <a:avLst/>
              <a:gdLst/>
              <a:ahLst/>
              <a:cxnLst/>
              <a:rect l="l" t="t" r="r" b="b"/>
              <a:pathLst>
                <a:path w="21471" h="10577" extrusionOk="0">
                  <a:moveTo>
                    <a:pt x="1" y="0"/>
                  </a:moveTo>
                  <a:cubicBezTo>
                    <a:pt x="2734" y="1545"/>
                    <a:pt x="4477" y="4160"/>
                    <a:pt x="5903" y="6259"/>
                  </a:cubicBezTo>
                  <a:cubicBezTo>
                    <a:pt x="7923" y="9309"/>
                    <a:pt x="8914" y="10577"/>
                    <a:pt x="10736" y="10577"/>
                  </a:cubicBezTo>
                  <a:cubicBezTo>
                    <a:pt x="12518" y="10577"/>
                    <a:pt x="13509" y="9309"/>
                    <a:pt x="15568" y="6259"/>
                  </a:cubicBezTo>
                  <a:cubicBezTo>
                    <a:pt x="16955" y="4160"/>
                    <a:pt x="18737" y="1545"/>
                    <a:pt x="21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693747" y="2063340"/>
              <a:ext cx="11293" cy="11663"/>
            </a:xfrm>
            <a:custGeom>
              <a:avLst/>
              <a:gdLst/>
              <a:ahLst/>
              <a:cxnLst/>
              <a:rect l="l" t="t" r="r" b="b"/>
              <a:pathLst>
                <a:path w="2417" h="2496" extrusionOk="0">
                  <a:moveTo>
                    <a:pt x="2417" y="0"/>
                  </a:moveTo>
                  <a:cubicBezTo>
                    <a:pt x="1625" y="396"/>
                    <a:pt x="912" y="1189"/>
                    <a:pt x="0" y="2496"/>
                  </a:cubicBezTo>
                  <a:cubicBezTo>
                    <a:pt x="674" y="1783"/>
                    <a:pt x="1387" y="1070"/>
                    <a:pt x="2060" y="357"/>
                  </a:cubicBezTo>
                  <a:cubicBezTo>
                    <a:pt x="2179" y="238"/>
                    <a:pt x="2298" y="119"/>
                    <a:pt x="2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587505" y="2033170"/>
              <a:ext cx="100323" cy="49421"/>
            </a:xfrm>
            <a:custGeom>
              <a:avLst/>
              <a:gdLst/>
              <a:ahLst/>
              <a:cxnLst/>
              <a:rect l="l" t="t" r="r" b="b"/>
              <a:pathLst>
                <a:path w="21471" h="10577" extrusionOk="0">
                  <a:moveTo>
                    <a:pt x="1" y="0"/>
                  </a:moveTo>
                  <a:cubicBezTo>
                    <a:pt x="2734" y="1545"/>
                    <a:pt x="4477" y="4160"/>
                    <a:pt x="5903" y="6259"/>
                  </a:cubicBezTo>
                  <a:cubicBezTo>
                    <a:pt x="7923" y="9309"/>
                    <a:pt x="8953" y="10577"/>
                    <a:pt x="10736" y="10577"/>
                  </a:cubicBezTo>
                  <a:cubicBezTo>
                    <a:pt x="12518" y="10577"/>
                    <a:pt x="13548" y="9309"/>
                    <a:pt x="15569" y="6259"/>
                  </a:cubicBezTo>
                  <a:cubicBezTo>
                    <a:pt x="16955" y="4160"/>
                    <a:pt x="18738" y="1545"/>
                    <a:pt x="21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839041" y="2066854"/>
              <a:ext cx="9256" cy="12036"/>
            </a:xfrm>
            <a:custGeom>
              <a:avLst/>
              <a:gdLst/>
              <a:ahLst/>
              <a:cxnLst/>
              <a:rect l="l" t="t" r="r" b="b"/>
              <a:pathLst>
                <a:path w="1981" h="2576" extrusionOk="0">
                  <a:moveTo>
                    <a:pt x="1981" y="1"/>
                  </a:moveTo>
                  <a:cubicBezTo>
                    <a:pt x="1387" y="595"/>
                    <a:pt x="753" y="1427"/>
                    <a:pt x="0" y="2576"/>
                  </a:cubicBezTo>
                  <a:cubicBezTo>
                    <a:pt x="634" y="1665"/>
                    <a:pt x="1307" y="793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735574" y="2033170"/>
              <a:ext cx="100323" cy="49421"/>
            </a:xfrm>
            <a:custGeom>
              <a:avLst/>
              <a:gdLst/>
              <a:ahLst/>
              <a:cxnLst/>
              <a:rect l="l" t="t" r="r" b="b"/>
              <a:pathLst>
                <a:path w="21471" h="10577" extrusionOk="0">
                  <a:moveTo>
                    <a:pt x="1" y="0"/>
                  </a:moveTo>
                  <a:cubicBezTo>
                    <a:pt x="2734" y="1545"/>
                    <a:pt x="4477" y="4160"/>
                    <a:pt x="5903" y="6259"/>
                  </a:cubicBezTo>
                  <a:cubicBezTo>
                    <a:pt x="7923" y="9309"/>
                    <a:pt x="8914" y="10577"/>
                    <a:pt x="10736" y="10577"/>
                  </a:cubicBezTo>
                  <a:cubicBezTo>
                    <a:pt x="12518" y="10577"/>
                    <a:pt x="13509" y="9309"/>
                    <a:pt x="15569" y="6259"/>
                  </a:cubicBezTo>
                  <a:cubicBezTo>
                    <a:pt x="16955" y="4160"/>
                    <a:pt x="18737" y="1545"/>
                    <a:pt x="21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688934" y="1882326"/>
              <a:ext cx="193423" cy="25175"/>
            </a:xfrm>
            <a:custGeom>
              <a:avLst/>
              <a:gdLst/>
              <a:ahLst/>
              <a:cxnLst/>
              <a:rect l="l" t="t" r="r" b="b"/>
              <a:pathLst>
                <a:path w="41396" h="5388" extrusionOk="0">
                  <a:moveTo>
                    <a:pt x="1" y="0"/>
                  </a:moveTo>
                  <a:lnTo>
                    <a:pt x="1" y="5388"/>
                  </a:lnTo>
                  <a:lnTo>
                    <a:pt x="41395" y="5388"/>
                  </a:lnTo>
                  <a:lnTo>
                    <a:pt x="413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" name="Google Shape;326;p31"/>
          <p:cNvCxnSpPr/>
          <p:nvPr/>
        </p:nvCxnSpPr>
        <p:spPr>
          <a:xfrm rot="10800000" flipH="1">
            <a:off x="458575" y="3110975"/>
            <a:ext cx="8527200" cy="12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7" name="Google Shape;327;p31"/>
          <p:cNvSpPr/>
          <p:nvPr/>
        </p:nvSpPr>
        <p:spPr>
          <a:xfrm>
            <a:off x="2584223" y="3058490"/>
            <a:ext cx="102300" cy="10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3559071" y="3058490"/>
            <a:ext cx="102300" cy="10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1"/>
          <p:cNvSpPr/>
          <p:nvPr/>
        </p:nvSpPr>
        <p:spPr>
          <a:xfrm>
            <a:off x="4424676" y="3058490"/>
            <a:ext cx="102300" cy="10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1"/>
          <p:cNvSpPr/>
          <p:nvPr/>
        </p:nvSpPr>
        <p:spPr>
          <a:xfrm>
            <a:off x="5771337" y="3058490"/>
            <a:ext cx="102300" cy="10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title" idx="4294967295"/>
          </p:nvPr>
        </p:nvSpPr>
        <p:spPr>
          <a:xfrm>
            <a:off x="179675" y="3274075"/>
            <a:ext cx="9663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Problem Statement </a:t>
            </a:r>
            <a:endParaRPr sz="11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title" idx="4294967295"/>
          </p:nvPr>
        </p:nvSpPr>
        <p:spPr>
          <a:xfrm>
            <a:off x="2976772" y="3274075"/>
            <a:ext cx="9663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Objectives</a:t>
            </a:r>
            <a:endParaRPr sz="1100"/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 idx="4294967295"/>
          </p:nvPr>
        </p:nvSpPr>
        <p:spPr>
          <a:xfrm>
            <a:off x="3559129" y="3274075"/>
            <a:ext cx="18204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implementation </a:t>
            </a:r>
            <a:endParaRPr sz="1100"/>
          </a:p>
        </p:txBody>
      </p:sp>
      <p:sp>
        <p:nvSpPr>
          <p:cNvPr id="336" name="Google Shape;336;p31"/>
          <p:cNvSpPr txBox="1">
            <a:spLocks noGrp="1"/>
          </p:cNvSpPr>
          <p:nvPr>
            <p:ph type="title" idx="4294967295"/>
          </p:nvPr>
        </p:nvSpPr>
        <p:spPr>
          <a:xfrm>
            <a:off x="5403376" y="3274075"/>
            <a:ext cx="838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Demo</a:t>
            </a:r>
            <a:endParaRPr sz="1100"/>
          </a:p>
        </p:txBody>
      </p:sp>
      <p:sp>
        <p:nvSpPr>
          <p:cNvPr id="337" name="Google Shape;337;p31"/>
          <p:cNvSpPr txBox="1">
            <a:spLocks noGrp="1"/>
          </p:cNvSpPr>
          <p:nvPr>
            <p:ph type="title" idx="4294967295"/>
          </p:nvPr>
        </p:nvSpPr>
        <p:spPr>
          <a:xfrm>
            <a:off x="6651359" y="3274075"/>
            <a:ext cx="838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Future Work</a:t>
            </a:r>
            <a:endParaRPr sz="1100"/>
          </a:p>
        </p:txBody>
      </p:sp>
      <p:sp>
        <p:nvSpPr>
          <p:cNvPr id="338" name="Google Shape;338;p31"/>
          <p:cNvSpPr txBox="1">
            <a:spLocks noGrp="1"/>
          </p:cNvSpPr>
          <p:nvPr>
            <p:ph type="title" idx="4294967295"/>
          </p:nvPr>
        </p:nvSpPr>
        <p:spPr>
          <a:xfrm>
            <a:off x="7884195" y="3274075"/>
            <a:ext cx="1165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Conclusion</a:t>
            </a:r>
            <a:endParaRPr sz="110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339" name="Google Shape;339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72240" y="2344383"/>
            <a:ext cx="501725" cy="5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876295" y="2375957"/>
            <a:ext cx="501725" cy="5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643860" y="2380342"/>
            <a:ext cx="501725" cy="5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216975" y="2365150"/>
            <a:ext cx="501725" cy="5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330725" y="2380350"/>
            <a:ext cx="501725" cy="50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398063" y="2365150"/>
            <a:ext cx="501725" cy="5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23285" y="2380335"/>
            <a:ext cx="501725" cy="5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1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409410" y="2365588"/>
            <a:ext cx="501725" cy="5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1"/>
          <p:cNvSpPr/>
          <p:nvPr/>
        </p:nvSpPr>
        <p:spPr>
          <a:xfrm>
            <a:off x="1609373" y="3058490"/>
            <a:ext cx="102300" cy="10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1"/>
          <p:cNvSpPr/>
          <p:nvPr/>
        </p:nvSpPr>
        <p:spPr>
          <a:xfrm>
            <a:off x="7020228" y="3066110"/>
            <a:ext cx="102300" cy="10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 idx="4294967295"/>
          </p:nvPr>
        </p:nvSpPr>
        <p:spPr>
          <a:xfrm>
            <a:off x="2137100" y="3274075"/>
            <a:ext cx="985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models overview</a:t>
            </a:r>
          </a:p>
        </p:txBody>
      </p:sp>
      <p:sp>
        <p:nvSpPr>
          <p:cNvPr id="351" name="Google Shape;351;p31"/>
          <p:cNvSpPr txBox="1"/>
          <p:nvPr/>
        </p:nvSpPr>
        <p:spPr>
          <a:xfrm>
            <a:off x="1258728" y="3291855"/>
            <a:ext cx="83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Idea </a:t>
            </a:r>
            <a:endParaRPr sz="11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395970" y="67119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522970" y="79819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948" y="-207862"/>
            <a:ext cx="1804734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560" y="-53975"/>
            <a:ext cx="612076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object detection using yolo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112" name="Picture 111"/>
          <p:cNvPicPr/>
          <p:nvPr/>
        </p:nvPicPr>
        <p:blipFill>
          <a:blip r:embed="rId5"/>
          <a:stretch>
            <a:fillRect/>
          </a:stretch>
        </p:blipFill>
        <p:spPr>
          <a:xfrm>
            <a:off x="264160" y="1026795"/>
            <a:ext cx="7296785" cy="2747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90170" y="3919220"/>
            <a:ext cx="8935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GB" sz="1800">
                <a:sym typeface="+mn-ea"/>
              </a:rPr>
              <a:t>-</a:t>
            </a:r>
            <a:r>
              <a:rPr lang="en-GB" altLang="en-US" sz="1800">
                <a:sym typeface="+mn-ea"/>
              </a:rPr>
              <a:t>Single-shot object detection uses a single pass of the input image to make predictions about the presence and location of objects in the image. </a:t>
            </a:r>
            <a:endParaRPr lang="en-GB" altLang="en-US" sz="1800"/>
          </a:p>
          <a:p>
            <a:r>
              <a:rPr lang="en-US" altLang="en-GB" sz="1800">
                <a:sym typeface="+mn-ea"/>
              </a:rPr>
              <a:t>-</a:t>
            </a:r>
            <a:r>
              <a:rPr lang="en-GB" altLang="en-US" sz="1800">
                <a:sym typeface="+mn-ea"/>
              </a:rPr>
              <a:t>It processes an entire image in a single pass, making them computationally efficient,</a:t>
            </a:r>
            <a:endParaRPr lang="en-GB" altLang="en-US" sz="1800"/>
          </a:p>
          <a:p>
            <a:r>
              <a:rPr lang="en-GB" altLang="en-US" sz="1800">
                <a:sym typeface="+mn-ea"/>
              </a:rPr>
              <a:t>also its better in real time detection and thats why we used the yolo model.</a:t>
            </a:r>
            <a:endParaRPr lang="en-GB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8450" y="-280035"/>
            <a:ext cx="3519805" cy="138811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25103" y="230230"/>
            <a:ext cx="49962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why we used yolo</a:t>
            </a:r>
            <a:b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b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113" name="Picture 112"/>
          <p:cNvPicPr/>
          <p:nvPr/>
        </p:nvPicPr>
        <p:blipFill>
          <a:blip r:embed="rId5"/>
          <a:stretch>
            <a:fillRect/>
          </a:stretch>
        </p:blipFill>
        <p:spPr>
          <a:xfrm>
            <a:off x="74930" y="856615"/>
            <a:ext cx="7641590" cy="2611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Google Shape;539;p39"/>
          <p:cNvSpPr txBox="1">
            <a:spLocks noGrp="1"/>
          </p:cNvSpPr>
          <p:nvPr/>
        </p:nvSpPr>
        <p:spPr>
          <a:xfrm>
            <a:off x="133350" y="4295140"/>
            <a:ext cx="8427085" cy="7169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-YOLO is extremely fast because it does not deal with complex pipelines. -It can process images at 45 Frames Per Second (FPS).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- In addition, YOLO reaches more than twice the mean Average Precision (mAP) compared to other real-time systems, which makes it a great candidate for real-time processing. </a:t>
            </a:r>
            <a:b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b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26026" y="3878713"/>
            <a:ext cx="2070500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1"/>
          <p:cNvSpPr txBox="1">
            <a:spLocks noGrp="1"/>
          </p:cNvSpPr>
          <p:nvPr>
            <p:ph type="title" idx="2"/>
          </p:nvPr>
        </p:nvSpPr>
        <p:spPr>
          <a:xfrm>
            <a:off x="3362700" y="4105688"/>
            <a:ext cx="5579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Project Objectives</a:t>
            </a:r>
            <a:endParaRPr sz="3600"/>
          </a:p>
        </p:txBody>
      </p:sp>
      <p:sp>
        <p:nvSpPr>
          <p:cNvPr id="576" name="Google Shape;576;p41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" name="Google Shape;577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482025" y="2114150"/>
            <a:ext cx="1764575" cy="17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437663">
            <a:off x="7285563" y="172713"/>
            <a:ext cx="4218590" cy="2829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 rot="-3132321">
            <a:off x="8020839" y="-375994"/>
            <a:ext cx="1187076" cy="2785558"/>
            <a:chOff x="4562950" y="1179300"/>
            <a:chExt cx="561500" cy="131760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avLst/>
                <a:gdLst/>
                <a:ahLst/>
                <a:cxnLst/>
                <a:rect l="l" t="t" r="r" b="b"/>
                <a:pathLst>
                  <a:path w="22460" h="51912" extrusionOk="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6728" extrusionOk="0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378" extrusionOk="0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5572" extrusionOk="0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39"/>
            <p:cNvSpPr/>
            <p:nvPr/>
          </p:nvSpPr>
          <p:spPr>
            <a:xfrm>
              <a:off x="4848900" y="1445275"/>
              <a:ext cx="26025" cy="116425"/>
            </a:xfrm>
            <a:custGeom>
              <a:avLst/>
              <a:gdLst/>
              <a:ahLst/>
              <a:cxnLst/>
              <a:rect l="l" t="t" r="r" b="b"/>
              <a:pathLst>
                <a:path w="1041" h="4657" extrusionOk="0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18225" y="1490325"/>
              <a:ext cx="50275" cy="107175"/>
            </a:xfrm>
            <a:custGeom>
              <a:avLst/>
              <a:gdLst/>
              <a:ahLst/>
              <a:cxnLst/>
              <a:rect l="l" t="t" r="r" b="b"/>
              <a:pathLst>
                <a:path w="2011" h="4287" extrusionOk="0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8" name="Google Shape;53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8450" y="-280035"/>
            <a:ext cx="2265045" cy="138811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08305" y="357505"/>
            <a:ext cx="2668905" cy="1080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Overall</a:t>
            </a:r>
            <a:b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b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" name="Google Shape;539;p39"/>
          <p:cNvSpPr txBox="1">
            <a:spLocks noGrp="1"/>
          </p:cNvSpPr>
          <p:nvPr/>
        </p:nvSpPr>
        <p:spPr>
          <a:xfrm>
            <a:off x="118110" y="1590675"/>
            <a:ext cx="8129270" cy="27705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FF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the goal of the project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is to develop a system that can assist blind people in their daily lives -by providing them with information about their surroundings 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-helping them complete tasks more easily.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By combining multiple features such 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1- object detection.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2- Egyptian currency detection and countingtem.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3- face recognition.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4- OCR.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Our system can provide a comprehensive solution for blind people. </a:t>
            </a:r>
            <a:br>
              <a:rPr lang="en-US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b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</a:br>
            <a:endParaRPr lang="en-US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26026" y="3878713"/>
            <a:ext cx="2070500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5"/>
          <p:cNvSpPr txBox="1">
            <a:spLocks noGrp="1"/>
          </p:cNvSpPr>
          <p:nvPr>
            <p:ph type="title" idx="2"/>
          </p:nvPr>
        </p:nvSpPr>
        <p:spPr>
          <a:xfrm>
            <a:off x="2804975" y="4105675"/>
            <a:ext cx="5579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Implementation </a:t>
            </a:r>
            <a:endParaRPr sz="3600"/>
          </a:p>
        </p:txBody>
      </p:sp>
      <p:sp>
        <p:nvSpPr>
          <p:cNvPr id="604" name="Google Shape;604;p45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5" name="Google Shape;605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26825" y="2432900"/>
            <a:ext cx="1591225" cy="15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5175" y="-578951"/>
            <a:ext cx="4834899" cy="32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6"/>
          <p:cNvSpPr/>
          <p:nvPr/>
        </p:nvSpPr>
        <p:spPr>
          <a:xfrm rot="-8751754">
            <a:off x="7396369" y="-793002"/>
            <a:ext cx="1414986" cy="3280894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 rot="-8100000">
            <a:off x="8066648" y="475479"/>
            <a:ext cx="1360317" cy="2528823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46112" y="2120723"/>
            <a:ext cx="1487900" cy="114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6"/>
          <p:cNvSpPr txBox="1">
            <a:spLocks noGrp="1"/>
          </p:cNvSpPr>
          <p:nvPr>
            <p:ph type="title" idx="4294967295"/>
          </p:nvPr>
        </p:nvSpPr>
        <p:spPr>
          <a:xfrm>
            <a:off x="3556000" y="2152650"/>
            <a:ext cx="3541395" cy="1080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login page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615" name="Google Shape;615;p46"/>
          <p:cNvGrpSpPr/>
          <p:nvPr/>
        </p:nvGrpSpPr>
        <p:grpSpPr>
          <a:xfrm>
            <a:off x="220750" y="152400"/>
            <a:ext cx="2361655" cy="4838700"/>
            <a:chOff x="152400" y="152400"/>
            <a:chExt cx="2361655" cy="4838700"/>
          </a:xfrm>
        </p:grpSpPr>
        <p:pic>
          <p:nvPicPr>
            <p:cNvPr id="616" name="Google Shape;616;p46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52400"/>
              <a:ext cx="2361655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6" descr="D:\downloadssssssssssssssssssss\WhatsApp Image 2023-06-07 at 8.37.29 PM.jpegWhatsApp Image 2023-06-07 at 8.37.29 PM"/>
            <p:cNvPicPr preferRelativeResize="0"/>
            <p:nvPr/>
          </p:nvPicPr>
          <p:blipFill>
            <a:blip r:embed="rId6"/>
            <a:srcRect b="6988"/>
            <a:stretch>
              <a:fillRect/>
            </a:stretch>
          </p:blipFill>
          <p:spPr>
            <a:xfrm>
              <a:off x="256540" y="646430"/>
              <a:ext cx="2165350" cy="3857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5175" y="-578951"/>
            <a:ext cx="4834899" cy="32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7"/>
          <p:cNvSpPr/>
          <p:nvPr/>
        </p:nvSpPr>
        <p:spPr>
          <a:xfrm rot="-8751754">
            <a:off x="7396369" y="-793002"/>
            <a:ext cx="1414986" cy="3280894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/>
          <p:nvPr/>
        </p:nvSpPr>
        <p:spPr>
          <a:xfrm rot="-8100000">
            <a:off x="8066648" y="475479"/>
            <a:ext cx="1360317" cy="2528823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8" name="Google Shape;628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439160" y="1600835"/>
            <a:ext cx="3346450" cy="231521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7"/>
          <p:cNvSpPr txBox="1">
            <a:spLocks noGrp="1"/>
          </p:cNvSpPr>
          <p:nvPr>
            <p:ph type="title" idx="4294967295"/>
          </p:nvPr>
        </p:nvSpPr>
        <p:spPr>
          <a:xfrm>
            <a:off x="3439160" y="2175510"/>
            <a:ext cx="3816350" cy="1407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choose what you need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630" name="Google Shape;630;p47"/>
          <p:cNvGrpSpPr/>
          <p:nvPr/>
        </p:nvGrpSpPr>
        <p:grpSpPr>
          <a:xfrm>
            <a:off x="220750" y="152400"/>
            <a:ext cx="2361655" cy="4838700"/>
            <a:chOff x="220750" y="152400"/>
            <a:chExt cx="2361655" cy="4838700"/>
          </a:xfrm>
        </p:grpSpPr>
        <p:grpSp>
          <p:nvGrpSpPr>
            <p:cNvPr id="631" name="Google Shape;631;p47"/>
            <p:cNvGrpSpPr/>
            <p:nvPr/>
          </p:nvGrpSpPr>
          <p:grpSpPr>
            <a:xfrm>
              <a:off x="220750" y="152400"/>
              <a:ext cx="2361655" cy="4838700"/>
              <a:chOff x="152400" y="152400"/>
              <a:chExt cx="2361655" cy="4838700"/>
            </a:xfrm>
          </p:grpSpPr>
          <p:pic>
            <p:nvPicPr>
              <p:cNvPr id="632" name="Google Shape;632;p47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400" y="152400"/>
                <a:ext cx="2361655" cy="48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" name="Google Shape;633;p47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875" y="646475"/>
                <a:ext cx="2169475" cy="3850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" name="Google Shape;634;p47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125" y="3647875"/>
                <a:ext cx="1132225" cy="849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5" name="Google Shape;635;p47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875" y="2729800"/>
                <a:ext cx="1132226" cy="918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6" name="Google Shape;636;p47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7125" y="2729800"/>
                <a:ext cx="1132224" cy="918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7" name="Google Shape;637;p47" descr="D:\downloadssssssssssssssssssss\WhatsApp Image 2023-06-07 at 8.37.30 PM.jpegWhatsApp Image 2023-06-07 at 8.37.30 PM"/>
            <p:cNvPicPr preferRelativeResize="0"/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08183" y="626525"/>
              <a:ext cx="2185035" cy="3884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5175" y="-578951"/>
            <a:ext cx="4834899" cy="32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8"/>
          <p:cNvSpPr/>
          <p:nvPr/>
        </p:nvSpPr>
        <p:spPr>
          <a:xfrm rot="-8751754">
            <a:off x="7396369" y="-793002"/>
            <a:ext cx="1414986" cy="3280894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 rot="-8100000">
            <a:off x="8066648" y="475479"/>
            <a:ext cx="1360317" cy="2528823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46112" y="2120723"/>
            <a:ext cx="1487900" cy="114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8"/>
          <p:cNvSpPr txBox="1">
            <a:spLocks noGrp="1"/>
          </p:cNvSpPr>
          <p:nvPr>
            <p:ph type="title" idx="4294967295"/>
          </p:nvPr>
        </p:nvSpPr>
        <p:spPr>
          <a:xfrm>
            <a:off x="3556037" y="2152488"/>
            <a:ext cx="27738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select one choice  </a:t>
            </a:r>
            <a:endParaRPr sz="300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647" name="Google Shape;647;p48"/>
          <p:cNvGrpSpPr/>
          <p:nvPr/>
        </p:nvGrpSpPr>
        <p:grpSpPr>
          <a:xfrm>
            <a:off x="220750" y="152400"/>
            <a:ext cx="2361655" cy="4838700"/>
            <a:chOff x="152400" y="152400"/>
            <a:chExt cx="2361655" cy="4838700"/>
          </a:xfrm>
        </p:grpSpPr>
        <p:pic>
          <p:nvPicPr>
            <p:cNvPr id="648" name="Google Shape;648;p4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52400"/>
              <a:ext cx="2361655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48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229875" y="646475"/>
              <a:ext cx="2169475" cy="385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48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1267125" y="3647875"/>
              <a:ext cx="1132225" cy="84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48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229875" y="2729800"/>
              <a:ext cx="1132226" cy="91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48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1267125" y="2729800"/>
              <a:ext cx="1132224" cy="9180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3" name="Google Shape;653;p48" descr="D:\downloadssssssssssssssssssss\WhatsApp Image 2023-06-07 at 8.37.30 PM (1).jpegWhatsApp Image 2023-06-07 at 8.37.30 PM (1)"/>
          <p:cNvPicPr preferRelativeResize="0"/>
          <p:nvPr/>
        </p:nvPicPr>
        <p:blipFill>
          <a:blip r:embed="rId10"/>
          <a:srcRect/>
          <a:stretch>
            <a:fillRect/>
          </a:stretch>
        </p:blipFill>
        <p:spPr>
          <a:xfrm>
            <a:off x="320883" y="666175"/>
            <a:ext cx="2162810" cy="38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46;p48"/>
          <p:cNvSpPr txBox="1">
            <a:spLocks noGrp="1"/>
          </p:cNvSpPr>
          <p:nvPr/>
        </p:nvSpPr>
        <p:spPr>
          <a:xfrm>
            <a:off x="312420" y="739775"/>
            <a:ext cx="2155825" cy="340995"/>
          </a:xfrm>
          <a:prstGeom prst="rect">
            <a:avLst/>
          </a:prstGeom>
          <a:gradFill>
            <a:gsLst>
              <a:gs pos="0">
                <a:srgbClr val="7B32B2"/>
              </a:gs>
              <a:gs pos="100000">
                <a:srgbClr val="5E2688">
                  <a:alpha val="100000"/>
                </a:srgbClr>
              </a:gs>
              <a:gs pos="0">
                <a:srgbClr val="401A5D"/>
              </a:gs>
            </a:gsLst>
            <a:lin ang="16200000" scaled="0"/>
          </a:gra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        object detection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81000" y="910590"/>
            <a:ext cx="209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5175" y="-578951"/>
            <a:ext cx="4834899" cy="32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8"/>
          <p:cNvSpPr/>
          <p:nvPr/>
        </p:nvSpPr>
        <p:spPr>
          <a:xfrm rot="-8751754">
            <a:off x="7396369" y="-793002"/>
            <a:ext cx="1414986" cy="3280894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 rot="-8100000">
            <a:off x="8066648" y="475479"/>
            <a:ext cx="1360317" cy="2528823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46112" y="2120723"/>
            <a:ext cx="1487900" cy="114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8"/>
          <p:cNvSpPr txBox="1">
            <a:spLocks noGrp="1"/>
          </p:cNvSpPr>
          <p:nvPr>
            <p:ph type="title" idx="4294967295"/>
          </p:nvPr>
        </p:nvSpPr>
        <p:spPr>
          <a:xfrm>
            <a:off x="3556037" y="2152488"/>
            <a:ext cx="27738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select one choice  </a:t>
            </a:r>
            <a:endParaRPr sz="300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647" name="Google Shape;647;p48"/>
          <p:cNvGrpSpPr/>
          <p:nvPr/>
        </p:nvGrpSpPr>
        <p:grpSpPr>
          <a:xfrm>
            <a:off x="220750" y="152400"/>
            <a:ext cx="2361655" cy="4838700"/>
            <a:chOff x="152400" y="152400"/>
            <a:chExt cx="2361655" cy="4838700"/>
          </a:xfrm>
        </p:grpSpPr>
        <p:pic>
          <p:nvPicPr>
            <p:cNvPr id="648" name="Google Shape;648;p4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52400"/>
              <a:ext cx="2361655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48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229875" y="646475"/>
              <a:ext cx="2169475" cy="385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48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1267125" y="3647875"/>
              <a:ext cx="1132225" cy="84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48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229875" y="2729800"/>
              <a:ext cx="1132226" cy="91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48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1267125" y="2729800"/>
              <a:ext cx="1132224" cy="9180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3" name="Google Shape;653;p48" descr="D:\downloadssssssssssssssssssss\WhatsApp Image 2023-06-07 at 8.37.30 PM (1).jpegWhatsApp Image 2023-06-07 at 8.37.30 PM (1)"/>
          <p:cNvPicPr preferRelativeResize="0"/>
          <p:nvPr/>
        </p:nvPicPr>
        <p:blipFill>
          <a:blip r:embed="rId10"/>
          <a:srcRect/>
          <a:stretch>
            <a:fillRect/>
          </a:stretch>
        </p:blipFill>
        <p:spPr>
          <a:xfrm>
            <a:off x="312628" y="652205"/>
            <a:ext cx="2162810" cy="38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46;p48"/>
          <p:cNvSpPr txBox="1">
            <a:spLocks noGrp="1"/>
          </p:cNvSpPr>
          <p:nvPr/>
        </p:nvSpPr>
        <p:spPr>
          <a:xfrm>
            <a:off x="312420" y="739775"/>
            <a:ext cx="2155825" cy="340995"/>
          </a:xfrm>
          <a:prstGeom prst="rect">
            <a:avLst/>
          </a:prstGeom>
          <a:gradFill>
            <a:gsLst>
              <a:gs pos="0">
                <a:srgbClr val="7B32B2"/>
              </a:gs>
              <a:gs pos="100000">
                <a:srgbClr val="5E2688">
                  <a:alpha val="100000"/>
                </a:srgbClr>
              </a:gs>
              <a:gs pos="0">
                <a:srgbClr val="401A5D"/>
              </a:gs>
            </a:gsLst>
            <a:lin ang="16200000" scaled="0"/>
          </a:gra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        face detection </a:t>
            </a:r>
          </a:p>
        </p:txBody>
      </p:sp>
      <p:sp>
        <p:nvSpPr>
          <p:cNvPr id="3" name="Google Shape;646;p48"/>
          <p:cNvSpPr txBox="1">
            <a:spLocks noGrp="1"/>
          </p:cNvSpPr>
          <p:nvPr/>
        </p:nvSpPr>
        <p:spPr>
          <a:xfrm>
            <a:off x="693420" y="2267585"/>
            <a:ext cx="1416685" cy="7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-add 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-detect face</a:t>
            </a:r>
            <a:r>
              <a:rPr lang="en-US" sz="30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 sz="300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19100" y="910590"/>
            <a:ext cx="171450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5175" y="-578951"/>
            <a:ext cx="4834899" cy="32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8"/>
          <p:cNvSpPr/>
          <p:nvPr/>
        </p:nvSpPr>
        <p:spPr>
          <a:xfrm rot="-8751754">
            <a:off x="7396369" y="-793002"/>
            <a:ext cx="1414986" cy="3280894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 rot="-8100000">
            <a:off x="8066648" y="475479"/>
            <a:ext cx="1360317" cy="2528823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46112" y="2120723"/>
            <a:ext cx="1487900" cy="114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8"/>
          <p:cNvSpPr txBox="1">
            <a:spLocks noGrp="1"/>
          </p:cNvSpPr>
          <p:nvPr>
            <p:ph type="title" idx="4294967295"/>
          </p:nvPr>
        </p:nvSpPr>
        <p:spPr>
          <a:xfrm>
            <a:off x="3556037" y="2152488"/>
            <a:ext cx="27738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select one choice  </a:t>
            </a:r>
            <a:endParaRPr sz="300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647" name="Google Shape;647;p48"/>
          <p:cNvGrpSpPr/>
          <p:nvPr/>
        </p:nvGrpSpPr>
        <p:grpSpPr>
          <a:xfrm>
            <a:off x="220750" y="152400"/>
            <a:ext cx="2361655" cy="4838700"/>
            <a:chOff x="152400" y="152400"/>
            <a:chExt cx="2361655" cy="4838700"/>
          </a:xfrm>
        </p:grpSpPr>
        <p:pic>
          <p:nvPicPr>
            <p:cNvPr id="648" name="Google Shape;648;p4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52400"/>
              <a:ext cx="2361655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48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229875" y="646475"/>
              <a:ext cx="2169475" cy="385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48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1267125" y="3647875"/>
              <a:ext cx="1132225" cy="84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48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229875" y="2729800"/>
              <a:ext cx="1132226" cy="91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48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1267125" y="2729800"/>
              <a:ext cx="1132224" cy="9180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3" name="Google Shape;653;p48" descr="D:\downloadssssssssssssssssssss\WhatsApp Image 2023-06-07 at 8.37.30 PM (1).jpegWhatsApp Image 2023-06-07 at 8.37.30 PM (1)"/>
          <p:cNvPicPr preferRelativeResize="0"/>
          <p:nvPr/>
        </p:nvPicPr>
        <p:blipFill>
          <a:blip r:embed="rId10"/>
          <a:srcRect/>
          <a:stretch>
            <a:fillRect/>
          </a:stretch>
        </p:blipFill>
        <p:spPr>
          <a:xfrm>
            <a:off x="312628" y="652205"/>
            <a:ext cx="2162810" cy="38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46;p48"/>
          <p:cNvSpPr txBox="1">
            <a:spLocks noGrp="1"/>
          </p:cNvSpPr>
          <p:nvPr/>
        </p:nvSpPr>
        <p:spPr>
          <a:xfrm>
            <a:off x="312420" y="755015"/>
            <a:ext cx="2099945" cy="340995"/>
          </a:xfrm>
          <a:prstGeom prst="rect">
            <a:avLst/>
          </a:prstGeom>
          <a:gradFill>
            <a:gsLst>
              <a:gs pos="0">
                <a:srgbClr val="7B32B2"/>
              </a:gs>
              <a:gs pos="0">
                <a:srgbClr val="401A5D"/>
              </a:gs>
            </a:gsLst>
            <a:lin ang="16200000" scaled="0"/>
          </a:gra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bg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           ocr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19100" y="910590"/>
            <a:ext cx="171450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11076" y="3841000"/>
            <a:ext cx="2070500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>
            <a:spLocks noGrp="1"/>
          </p:cNvSpPr>
          <p:nvPr>
            <p:ph type="title" idx="2"/>
          </p:nvPr>
        </p:nvSpPr>
        <p:spPr>
          <a:xfrm>
            <a:off x="3502325" y="4067950"/>
            <a:ext cx="5579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Problem Statement </a:t>
            </a:r>
            <a:endParaRPr sz="3600"/>
          </a:p>
        </p:txBody>
      </p:sp>
      <p:sp>
        <p:nvSpPr>
          <p:cNvPr id="395" name="Google Shape;395;p34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872199" y="2312588"/>
            <a:ext cx="1528400" cy="15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3834765" y="2106930"/>
            <a:ext cx="2402840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749040" y="614045"/>
            <a:ext cx="2402840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641975" y="920750"/>
            <a:ext cx="50990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641975" y="1129665"/>
            <a:ext cx="50990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5641975" y="1360805"/>
            <a:ext cx="50990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5641975" y="1645920"/>
            <a:ext cx="50990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641975" y="1952625"/>
            <a:ext cx="50990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3502025" y="920750"/>
            <a:ext cx="50990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3502025" y="1251585"/>
            <a:ext cx="50990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3502025" y="1558290"/>
            <a:ext cx="50990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3502025" y="1864995"/>
            <a:ext cx="50990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244" name="Google Shape;244;p29"/>
          <p:cNvSpPr/>
          <p:nvPr/>
        </p:nvSpPr>
        <p:spPr>
          <a:xfrm rot="-5122911">
            <a:off x="7645354" y="-631237"/>
            <a:ext cx="1111672" cy="2577608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2926648">
            <a:off x="6678930" y="-278130"/>
            <a:ext cx="3265170" cy="25647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44;p29"/>
          <p:cNvSpPr/>
          <p:nvPr/>
        </p:nvSpPr>
        <p:spPr>
          <a:xfrm rot="-5122911">
            <a:off x="7645354" y="-631872"/>
            <a:ext cx="1111672" cy="2577608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3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6920000">
            <a:off x="3033964" y="702013"/>
            <a:ext cx="1559180" cy="10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5175" y="-578951"/>
            <a:ext cx="4834899" cy="32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8"/>
          <p:cNvSpPr/>
          <p:nvPr/>
        </p:nvSpPr>
        <p:spPr>
          <a:xfrm rot="-8751754">
            <a:off x="7396369" y="-793002"/>
            <a:ext cx="1414986" cy="3280894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 rot="-8100000">
            <a:off x="8066648" y="475479"/>
            <a:ext cx="1360317" cy="2528823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46112" y="2120723"/>
            <a:ext cx="1487900" cy="114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8"/>
          <p:cNvSpPr txBox="1">
            <a:spLocks noGrp="1"/>
          </p:cNvSpPr>
          <p:nvPr>
            <p:ph type="title" idx="4294967295"/>
          </p:nvPr>
        </p:nvSpPr>
        <p:spPr>
          <a:xfrm>
            <a:off x="3556037" y="2152488"/>
            <a:ext cx="27738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select one choice  </a:t>
            </a:r>
            <a:endParaRPr sz="3000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647" name="Google Shape;647;p48"/>
          <p:cNvGrpSpPr/>
          <p:nvPr/>
        </p:nvGrpSpPr>
        <p:grpSpPr>
          <a:xfrm>
            <a:off x="220750" y="152400"/>
            <a:ext cx="2361655" cy="4838700"/>
            <a:chOff x="152400" y="152400"/>
            <a:chExt cx="2361655" cy="4838700"/>
          </a:xfrm>
        </p:grpSpPr>
        <p:pic>
          <p:nvPicPr>
            <p:cNvPr id="648" name="Google Shape;648;p4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52400"/>
              <a:ext cx="2361655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48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229875" y="646475"/>
              <a:ext cx="2169475" cy="385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48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1267125" y="3647875"/>
              <a:ext cx="1132225" cy="84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48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229875" y="2729800"/>
              <a:ext cx="1132226" cy="91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48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1267125" y="2729800"/>
              <a:ext cx="1132224" cy="9180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3" name="Google Shape;653;p48" descr="D:\downloadssssssssssssssssssss\WhatsApp Image 2023-06-07 at 8.37.30 PM (1).jpegWhatsApp Image 2023-06-07 at 8.37.30 PM (1)"/>
          <p:cNvPicPr preferRelativeResize="0"/>
          <p:nvPr/>
        </p:nvPicPr>
        <p:blipFill>
          <a:blip r:embed="rId10"/>
          <a:srcRect/>
          <a:stretch>
            <a:fillRect/>
          </a:stretch>
        </p:blipFill>
        <p:spPr>
          <a:xfrm>
            <a:off x="312628" y="652205"/>
            <a:ext cx="2162810" cy="38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46;p48"/>
          <p:cNvSpPr txBox="1">
            <a:spLocks noGrp="1"/>
          </p:cNvSpPr>
          <p:nvPr/>
        </p:nvSpPr>
        <p:spPr>
          <a:xfrm>
            <a:off x="312420" y="755015"/>
            <a:ext cx="2099945" cy="340995"/>
          </a:xfrm>
          <a:prstGeom prst="rect">
            <a:avLst/>
          </a:prstGeom>
          <a:gradFill>
            <a:gsLst>
              <a:gs pos="0">
                <a:srgbClr val="7B32B2"/>
              </a:gs>
              <a:gs pos="0">
                <a:srgbClr val="401A5D"/>
              </a:gs>
            </a:gsLst>
            <a:lin ang="16200000" scaled="0"/>
          </a:gra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bg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           coins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19100" y="910590"/>
            <a:ext cx="171450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34150" y="4024114"/>
            <a:ext cx="1692026" cy="113438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61"/>
          <p:cNvSpPr txBox="1">
            <a:spLocks noGrp="1"/>
          </p:cNvSpPr>
          <p:nvPr>
            <p:ph type="title" idx="2"/>
          </p:nvPr>
        </p:nvSpPr>
        <p:spPr>
          <a:xfrm>
            <a:off x="2247250" y="4124200"/>
            <a:ext cx="5579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Demo</a:t>
            </a:r>
            <a:endParaRPr sz="3600"/>
          </a:p>
        </p:txBody>
      </p:sp>
      <p:sp>
        <p:nvSpPr>
          <p:cNvPr id="853" name="Google Shape;853;p61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4" name="Google Shape;854;p6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934150" y="2561425"/>
            <a:ext cx="1368150" cy="13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6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34150" y="4024114"/>
            <a:ext cx="1692026" cy="113438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2"/>
          <p:cNvSpPr txBox="1">
            <a:spLocks noGrp="1"/>
          </p:cNvSpPr>
          <p:nvPr>
            <p:ph type="title" idx="2"/>
          </p:nvPr>
        </p:nvSpPr>
        <p:spPr>
          <a:xfrm>
            <a:off x="5031950" y="4124200"/>
            <a:ext cx="32910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Future Work</a:t>
            </a:r>
            <a:endParaRPr sz="3600"/>
          </a:p>
        </p:txBody>
      </p:sp>
      <p:sp>
        <p:nvSpPr>
          <p:cNvPr id="862" name="Google Shape;862;p62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3" name="Google Shape;863;p6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795825" y="2577950"/>
            <a:ext cx="1376425" cy="13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3"/>
          <p:cNvSpPr/>
          <p:nvPr/>
        </p:nvSpPr>
        <p:spPr>
          <a:xfrm>
            <a:off x="2962285" y="2426726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1</a:t>
            </a:r>
            <a:endParaRPr>
              <a:solidFill>
                <a:schemeClr val="accent3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869" name="Google Shape;869;p63"/>
          <p:cNvSpPr/>
          <p:nvPr/>
        </p:nvSpPr>
        <p:spPr>
          <a:xfrm>
            <a:off x="5707402" y="2426726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accent3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70" name="Google Shape;870;p63"/>
          <p:cNvSpPr/>
          <p:nvPr/>
        </p:nvSpPr>
        <p:spPr>
          <a:xfrm>
            <a:off x="3795363" y="2957105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accent3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71" name="Google Shape;871;p63"/>
          <p:cNvSpPr/>
          <p:nvPr/>
        </p:nvSpPr>
        <p:spPr>
          <a:xfrm>
            <a:off x="4863121" y="2957105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accent3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72" name="Google Shape;872;p63"/>
          <p:cNvSpPr/>
          <p:nvPr/>
        </p:nvSpPr>
        <p:spPr>
          <a:xfrm rot="10540063">
            <a:off x="8033820" y="-1783564"/>
            <a:ext cx="2229424" cy="3085760"/>
          </a:xfrm>
          <a:custGeom>
            <a:avLst/>
            <a:gdLst/>
            <a:ahLst/>
            <a:cxnLst/>
            <a:rect l="l" t="t" r="r" b="b"/>
            <a:pathLst>
              <a:path w="37136" h="53861" extrusionOk="0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3"/>
          <p:cNvSpPr/>
          <p:nvPr/>
        </p:nvSpPr>
        <p:spPr>
          <a:xfrm rot="-8666608">
            <a:off x="7643323" y="-1859823"/>
            <a:ext cx="2229414" cy="3085808"/>
          </a:xfrm>
          <a:custGeom>
            <a:avLst/>
            <a:gdLst/>
            <a:ahLst/>
            <a:cxnLst/>
            <a:rect l="l" t="t" r="r" b="b"/>
            <a:pathLst>
              <a:path w="37136" h="53861" extrusionOk="0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3"/>
          <p:cNvSpPr/>
          <p:nvPr/>
        </p:nvSpPr>
        <p:spPr>
          <a:xfrm>
            <a:off x="3979054" y="1754713"/>
            <a:ext cx="1185900" cy="474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3"/>
          <p:cNvSpPr txBox="1"/>
          <p:nvPr/>
        </p:nvSpPr>
        <p:spPr>
          <a:xfrm>
            <a:off x="3774300" y="1838725"/>
            <a:ext cx="15954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lt1"/>
              </a:solidFill>
              <a:latin typeface="Merriweather Light" panose="00000500000000000000"/>
              <a:ea typeface="Merriweather Light" panose="00000500000000000000"/>
              <a:cs typeface="Merriweather Light" panose="00000500000000000000"/>
              <a:sym typeface="Merriweather Light" panose="00000500000000000000"/>
            </a:endParaRPr>
          </a:p>
        </p:txBody>
      </p:sp>
      <p:sp>
        <p:nvSpPr>
          <p:cNvPr id="876" name="Google Shape;876;p63"/>
          <p:cNvSpPr txBox="1">
            <a:spLocks noGrp="1"/>
          </p:cNvSpPr>
          <p:nvPr>
            <p:ph type="subTitle" idx="1"/>
          </p:nvPr>
        </p:nvSpPr>
        <p:spPr>
          <a:xfrm>
            <a:off x="178435" y="3418840"/>
            <a:ext cx="2050415" cy="1544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more images to our currency</a:t>
            </a:r>
            <a:r>
              <a:rPr lang="en-US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and increase number of epochs </a:t>
            </a:r>
            <a:r>
              <a:rPr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detection dataset to get better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accuracy.</a:t>
            </a:r>
            <a:r>
              <a:rPr lang="en-US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 b="1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877" name="Google Shape;877;p63"/>
          <p:cNvSpPr txBox="1">
            <a:spLocks noGrp="1"/>
          </p:cNvSpPr>
          <p:nvPr>
            <p:ph type="subTitle" idx="1"/>
          </p:nvPr>
        </p:nvSpPr>
        <p:spPr>
          <a:xfrm>
            <a:off x="7505675" y="3827035"/>
            <a:ext cx="14559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We can train our model on more objects than coco dataset trained YOLO model.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8" name="Google Shape;878;p63"/>
          <p:cNvSpPr txBox="1">
            <a:spLocks noGrp="1"/>
          </p:cNvSpPr>
          <p:nvPr>
            <p:ph type="subTitle" idx="1"/>
          </p:nvPr>
        </p:nvSpPr>
        <p:spPr>
          <a:xfrm>
            <a:off x="7115475" y="2426725"/>
            <a:ext cx="19251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chemeClr val="dk1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chemeClr val="dk1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chemeClr val="dk1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chemeClr val="dk1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Improve the quality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79" name="Google Shape;879;p63"/>
          <p:cNvCxnSpPr>
            <a:stCxn id="870" idx="4"/>
            <a:endCxn id="880" idx="3"/>
          </p:cNvCxnSpPr>
          <p:nvPr/>
        </p:nvCxnSpPr>
        <p:spPr>
          <a:xfrm rot="5400000">
            <a:off x="3432513" y="3435605"/>
            <a:ext cx="604200" cy="595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81" name="Google Shape;881;p63"/>
          <p:cNvCxnSpPr>
            <a:stCxn id="871" idx="4"/>
            <a:endCxn id="877" idx="1"/>
          </p:cNvCxnSpPr>
          <p:nvPr/>
        </p:nvCxnSpPr>
        <p:spPr>
          <a:xfrm rot="5400000" flipV="1">
            <a:off x="5835015" y="2696845"/>
            <a:ext cx="935990" cy="2405380"/>
          </a:xfrm>
          <a:prstGeom prst="bentConnector2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82" name="Google Shape;882;p63"/>
          <p:cNvCxnSpPr>
            <a:stCxn id="869" idx="0"/>
            <a:endCxn id="878" idx="0"/>
          </p:cNvCxnSpPr>
          <p:nvPr/>
        </p:nvCxnSpPr>
        <p:spPr>
          <a:xfrm rot="-5400000" flipH="1">
            <a:off x="7011052" y="1360226"/>
            <a:ext cx="600" cy="2133600"/>
          </a:xfrm>
          <a:prstGeom prst="bentConnector3">
            <a:avLst>
              <a:gd name="adj1" fmla="val -3968763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83" name="Google Shape;883;p63"/>
          <p:cNvCxnSpPr>
            <a:stCxn id="876" idx="0"/>
            <a:endCxn id="868" idx="0"/>
          </p:cNvCxnSpPr>
          <p:nvPr/>
        </p:nvCxnSpPr>
        <p:spPr>
          <a:xfrm rot="16200000">
            <a:off x="1705928" y="1925003"/>
            <a:ext cx="991870" cy="1995805"/>
          </a:xfrm>
          <a:prstGeom prst="bentConnector3">
            <a:avLst>
              <a:gd name="adj1" fmla="val 12404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84" name="Google Shape;884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91776" y="-207862"/>
            <a:ext cx="2070500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3"/>
          <p:cNvSpPr txBox="1"/>
          <p:nvPr/>
        </p:nvSpPr>
        <p:spPr>
          <a:xfrm>
            <a:off x="3575075" y="3716585"/>
            <a:ext cx="1185900" cy="147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 algn="ctr">
              <a:buNone/>
            </a:pPr>
            <a:r>
              <a:rPr sz="1200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. Make the response faster than it was by just using another Api</a:t>
            </a:r>
          </a:p>
          <a:p>
            <a:pPr marL="0" indent="0" algn="ctr">
              <a:buNone/>
            </a:pPr>
            <a:r>
              <a:rPr sz="1200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service</a:t>
            </a:r>
          </a:p>
        </p:txBody>
      </p:sp>
      <p:sp>
        <p:nvSpPr>
          <p:cNvPr id="886" name="Google Shape;886;p63"/>
          <p:cNvSpPr txBox="1">
            <a:spLocks noGrp="1"/>
          </p:cNvSpPr>
          <p:nvPr>
            <p:ph type="title"/>
          </p:nvPr>
        </p:nvSpPr>
        <p:spPr>
          <a:xfrm>
            <a:off x="35863" y="-54262"/>
            <a:ext cx="57318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Future Work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pic>
        <p:nvPicPr>
          <p:cNvPr id="887" name="Google Shape;887;p6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8725" y="2556889"/>
            <a:ext cx="1791600" cy="111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13521" y="1844458"/>
            <a:ext cx="1329000" cy="13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 descr="D:\downloadssssssssssssssssssss\WhatsApp Image 2023-06-07 at 3.56.27 AM.jpegWhatsApp Image 2023-06-07 at 3.56.27 AM"/>
          <p:cNvPicPr preferRelativeResize="0"/>
          <p:nvPr/>
        </p:nvPicPr>
        <p:blipFill>
          <a:blip r:embed="rId6"/>
          <a:srcRect/>
          <a:stretch>
            <a:fillRect/>
          </a:stretch>
        </p:blipFill>
        <p:spPr>
          <a:xfrm>
            <a:off x="408940" y="2517140"/>
            <a:ext cx="1706880" cy="119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7"/>
          <a:stretch>
            <a:fillRect/>
          </a:stretch>
        </p:blipFill>
        <p:spPr>
          <a:xfrm>
            <a:off x="2115820" y="3797935"/>
            <a:ext cx="1468120" cy="14058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8"/>
          <a:stretch>
            <a:fillRect/>
          </a:stretch>
        </p:blipFill>
        <p:spPr>
          <a:xfrm>
            <a:off x="5103495" y="3797935"/>
            <a:ext cx="2059940" cy="1271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197480" y="247036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47040" y="982413"/>
            <a:ext cx="2932126" cy="2072986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4"/>
          <p:cNvSpPr txBox="1">
            <a:spLocks noGrp="1"/>
          </p:cNvSpPr>
          <p:nvPr>
            <p:ph type="title" idx="2"/>
          </p:nvPr>
        </p:nvSpPr>
        <p:spPr>
          <a:xfrm>
            <a:off x="3971220" y="1806128"/>
            <a:ext cx="2301777" cy="702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Thanks </a:t>
            </a:r>
            <a:endParaRPr sz="4000" dirty="0"/>
          </a:p>
        </p:txBody>
      </p:sp>
      <p:sp>
        <p:nvSpPr>
          <p:cNvPr id="898" name="Google Shape;898;p64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3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120140" y="980440"/>
            <a:ext cx="6098540" cy="39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6"/>
          <p:cNvSpPr txBox="1">
            <a:spLocks noGrp="1"/>
          </p:cNvSpPr>
          <p:nvPr>
            <p:ph type="title" idx="2"/>
          </p:nvPr>
        </p:nvSpPr>
        <p:spPr>
          <a:xfrm>
            <a:off x="890270" y="669925"/>
            <a:ext cx="6983730" cy="2290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In Jun 2023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More Than 12 Million</a:t>
            </a:r>
            <a:endParaRPr sz="5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Have Some Sort Of Visual Impairment </a:t>
            </a:r>
          </a:p>
        </p:txBody>
      </p:sp>
      <p:sp>
        <p:nvSpPr>
          <p:cNvPr id="501" name="Google Shape;501;p36"/>
          <p:cNvSpPr/>
          <p:nvPr/>
        </p:nvSpPr>
        <p:spPr>
          <a:xfrm rot="-2133847">
            <a:off x="-224926" y="1883717"/>
            <a:ext cx="1619807" cy="3755809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6"/>
          <p:cNvSpPr/>
          <p:nvPr/>
        </p:nvSpPr>
        <p:spPr>
          <a:xfrm rot="10014398">
            <a:off x="7649944" y="-497297"/>
            <a:ext cx="1548136" cy="3666824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49259" y="-89832"/>
            <a:ext cx="1559180" cy="10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6"/>
          <p:cNvSpPr txBox="1">
            <a:spLocks noGrp="1"/>
          </p:cNvSpPr>
          <p:nvPr>
            <p:ph type="title" idx="2"/>
          </p:nvPr>
        </p:nvSpPr>
        <p:spPr>
          <a:xfrm>
            <a:off x="-330425" y="83882"/>
            <a:ext cx="4201800" cy="7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6333352">
            <a:off x="4633632" y="233063"/>
            <a:ext cx="6932285" cy="4649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35"/>
          <p:cNvGrpSpPr/>
          <p:nvPr/>
        </p:nvGrpSpPr>
        <p:grpSpPr>
          <a:xfrm>
            <a:off x="6999711" y="674080"/>
            <a:ext cx="2414147" cy="4761444"/>
            <a:chOff x="2375975" y="2648850"/>
            <a:chExt cx="1226950" cy="2419925"/>
          </a:xfrm>
        </p:grpSpPr>
        <p:sp>
          <p:nvSpPr>
            <p:cNvPr id="405" name="Google Shape;405;p35"/>
            <p:cNvSpPr/>
            <p:nvPr/>
          </p:nvSpPr>
          <p:spPr>
            <a:xfrm>
              <a:off x="2561400" y="2755050"/>
              <a:ext cx="60675" cy="21875"/>
            </a:xfrm>
            <a:custGeom>
              <a:avLst/>
              <a:gdLst/>
              <a:ahLst/>
              <a:cxnLst/>
              <a:rect l="l" t="t" r="r" b="b"/>
              <a:pathLst>
                <a:path w="2427" h="875" extrusionOk="0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533675" y="2804100"/>
              <a:ext cx="106975" cy="50475"/>
            </a:xfrm>
            <a:custGeom>
              <a:avLst/>
              <a:gdLst/>
              <a:ahLst/>
              <a:cxnLst/>
              <a:rect l="l" t="t" r="r" b="b"/>
              <a:pathLst>
                <a:path w="4279" h="2019" extrusionOk="0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532450" y="2830225"/>
              <a:ext cx="49750" cy="22950"/>
            </a:xfrm>
            <a:custGeom>
              <a:avLst/>
              <a:gdLst/>
              <a:ahLst/>
              <a:cxnLst/>
              <a:rect l="l" t="t" r="r" b="b"/>
              <a:pathLst>
                <a:path w="1990" h="918" extrusionOk="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522050" y="2884100"/>
              <a:ext cx="47625" cy="19525"/>
            </a:xfrm>
            <a:custGeom>
              <a:avLst/>
              <a:gdLst/>
              <a:ahLst/>
              <a:cxnLst/>
              <a:rect l="l" t="t" r="r" b="b"/>
              <a:pathLst>
                <a:path w="1905" h="781" extrusionOk="0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549250" y="2901300"/>
              <a:ext cx="56500" cy="44075"/>
            </a:xfrm>
            <a:custGeom>
              <a:avLst/>
              <a:gdLst/>
              <a:ahLst/>
              <a:cxnLst/>
              <a:rect l="l" t="t" r="r" b="b"/>
              <a:pathLst>
                <a:path w="2260" h="1763" extrusionOk="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589600" y="2932625"/>
              <a:ext cx="64600" cy="109800"/>
            </a:xfrm>
            <a:custGeom>
              <a:avLst/>
              <a:gdLst/>
              <a:ahLst/>
              <a:cxnLst/>
              <a:rect l="l" t="t" r="r" b="b"/>
              <a:pathLst>
                <a:path w="2584" h="4392" extrusionOk="0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646300" y="2943900"/>
              <a:ext cx="32150" cy="86750"/>
            </a:xfrm>
            <a:custGeom>
              <a:avLst/>
              <a:gdLst/>
              <a:ahLst/>
              <a:cxnLst/>
              <a:rect l="l" t="t" r="r" b="b"/>
              <a:pathLst>
                <a:path w="1286" h="3470" extrusionOk="0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2680025" y="2932625"/>
              <a:ext cx="20025" cy="77400"/>
            </a:xfrm>
            <a:custGeom>
              <a:avLst/>
              <a:gdLst/>
              <a:ahLst/>
              <a:cxnLst/>
              <a:rect l="l" t="t" r="r" b="b"/>
              <a:pathLst>
                <a:path w="801" h="3096" extrusionOk="0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700025" y="2930700"/>
              <a:ext cx="13900" cy="43350"/>
            </a:xfrm>
            <a:custGeom>
              <a:avLst/>
              <a:gdLst/>
              <a:ahLst/>
              <a:cxnLst/>
              <a:rect l="l" t="t" r="r" b="b"/>
              <a:pathLst>
                <a:path w="556" h="1734" extrusionOk="0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741625" y="2983125"/>
              <a:ext cx="39875" cy="56825"/>
            </a:xfrm>
            <a:custGeom>
              <a:avLst/>
              <a:gdLst/>
              <a:ahLst/>
              <a:cxnLst/>
              <a:rect l="l" t="t" r="r" b="b"/>
              <a:pathLst>
                <a:path w="1595" h="2273" extrusionOk="0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2772325" y="2983100"/>
              <a:ext cx="49025" cy="47875"/>
            </a:xfrm>
            <a:custGeom>
              <a:avLst/>
              <a:gdLst/>
              <a:ahLst/>
              <a:cxnLst/>
              <a:rect l="l" t="t" r="r" b="b"/>
              <a:pathLst>
                <a:path w="1961" h="1915" extrusionOk="0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2782075" y="2963225"/>
              <a:ext cx="46225" cy="26800"/>
            </a:xfrm>
            <a:custGeom>
              <a:avLst/>
              <a:gdLst/>
              <a:ahLst/>
              <a:cxnLst/>
              <a:rect l="l" t="t" r="r" b="b"/>
              <a:pathLst>
                <a:path w="1849" h="1072" extrusionOk="0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806900" y="2888425"/>
              <a:ext cx="49125" cy="27650"/>
            </a:xfrm>
            <a:custGeom>
              <a:avLst/>
              <a:gdLst/>
              <a:ahLst/>
              <a:cxnLst/>
              <a:rect l="l" t="t" r="r" b="b"/>
              <a:pathLst>
                <a:path w="1965" h="1106" extrusionOk="0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816125" y="2853000"/>
              <a:ext cx="29500" cy="19250"/>
            </a:xfrm>
            <a:custGeom>
              <a:avLst/>
              <a:gdLst/>
              <a:ahLst/>
              <a:cxnLst/>
              <a:rect l="l" t="t" r="r" b="b"/>
              <a:pathLst>
                <a:path w="1180" h="770" extrusionOk="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808200" y="2804550"/>
              <a:ext cx="37425" cy="33725"/>
            </a:xfrm>
            <a:custGeom>
              <a:avLst/>
              <a:gdLst/>
              <a:ahLst/>
              <a:cxnLst/>
              <a:rect l="l" t="t" r="r" b="b"/>
              <a:pathLst>
                <a:path w="1497" h="1349" extrusionOk="0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790150" y="2766500"/>
              <a:ext cx="32950" cy="37525"/>
            </a:xfrm>
            <a:custGeom>
              <a:avLst/>
              <a:gdLst/>
              <a:ahLst/>
              <a:cxnLst/>
              <a:rect l="l" t="t" r="r" b="b"/>
              <a:pathLst>
                <a:path w="1318" h="1501" extrusionOk="0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736425" y="2712075"/>
              <a:ext cx="48550" cy="107575"/>
            </a:xfrm>
            <a:custGeom>
              <a:avLst/>
              <a:gdLst/>
              <a:ahLst/>
              <a:cxnLst/>
              <a:rect l="l" t="t" r="r" b="b"/>
              <a:pathLst>
                <a:path w="1942" h="4303" extrusionOk="0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720825" y="2697625"/>
              <a:ext cx="29475" cy="111900"/>
            </a:xfrm>
            <a:custGeom>
              <a:avLst/>
              <a:gdLst/>
              <a:ahLst/>
              <a:cxnLst/>
              <a:rect l="l" t="t" r="r" b="b"/>
              <a:pathLst>
                <a:path w="1179" h="4476" extrusionOk="0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06950" y="267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701750" y="2671200"/>
              <a:ext cx="20825" cy="75225"/>
            </a:xfrm>
            <a:custGeom>
              <a:avLst/>
              <a:gdLst/>
              <a:ahLst/>
              <a:cxnLst/>
              <a:rect l="l" t="t" r="r" b="b"/>
              <a:pathLst>
                <a:path w="833" h="3009" extrusionOk="0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665375" y="2680950"/>
              <a:ext cx="27750" cy="60500"/>
            </a:xfrm>
            <a:custGeom>
              <a:avLst/>
              <a:gdLst/>
              <a:ahLst/>
              <a:cxnLst/>
              <a:rect l="l" t="t" r="r" b="b"/>
              <a:pathLst>
                <a:path w="1110" h="2420" extrusionOk="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616850" y="2721350"/>
              <a:ext cx="52600" cy="43250"/>
            </a:xfrm>
            <a:custGeom>
              <a:avLst/>
              <a:gdLst/>
              <a:ahLst/>
              <a:cxnLst/>
              <a:rect l="l" t="t" r="r" b="b"/>
              <a:pathLst>
                <a:path w="2104" h="1730" extrusionOk="0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2580450" y="2711475"/>
              <a:ext cx="31400" cy="37900"/>
            </a:xfrm>
            <a:custGeom>
              <a:avLst/>
              <a:gdLst/>
              <a:ahLst/>
              <a:cxnLst/>
              <a:rect l="l" t="t" r="r" b="b"/>
              <a:pathLst>
                <a:path w="1256" h="1516" extrusionOk="0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2566600" y="2940725"/>
              <a:ext cx="61550" cy="44875"/>
            </a:xfrm>
            <a:custGeom>
              <a:avLst/>
              <a:gdLst/>
              <a:ahLst/>
              <a:cxnLst/>
              <a:rect l="l" t="t" r="r" b="b"/>
              <a:pathLst>
                <a:path w="2462" h="1795" extrusionOk="0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2602975" y="2958975"/>
              <a:ext cx="31800" cy="25900"/>
            </a:xfrm>
            <a:custGeom>
              <a:avLst/>
              <a:gdLst/>
              <a:ahLst/>
              <a:cxnLst/>
              <a:rect l="l" t="t" r="r" b="b"/>
              <a:pathLst>
                <a:path w="1272" h="1036" extrusionOk="0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2821325" y="2908100"/>
              <a:ext cx="26025" cy="28800"/>
            </a:xfrm>
            <a:custGeom>
              <a:avLst/>
              <a:gdLst/>
              <a:ahLst/>
              <a:cxnLst/>
              <a:rect l="l" t="t" r="r" b="b"/>
              <a:pathLst>
                <a:path w="1041" h="1152" extrusionOk="0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2649775" y="2799425"/>
              <a:ext cx="51350" cy="39100"/>
            </a:xfrm>
            <a:custGeom>
              <a:avLst/>
              <a:gdLst/>
              <a:ahLst/>
              <a:cxnLst/>
              <a:rect l="l" t="t" r="r" b="b"/>
              <a:pathLst>
                <a:path w="2054" h="1564" extrusionOk="0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675775" y="2794225"/>
              <a:ext cx="23275" cy="29925"/>
            </a:xfrm>
            <a:custGeom>
              <a:avLst/>
              <a:gdLst/>
              <a:ahLst/>
              <a:cxnLst/>
              <a:rect l="l" t="t" r="r" b="b"/>
              <a:pathLst>
                <a:path w="931" h="1197" extrusionOk="0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632450" y="2859925"/>
              <a:ext cx="37675" cy="16225"/>
            </a:xfrm>
            <a:custGeom>
              <a:avLst/>
              <a:gdLst/>
              <a:ahLst/>
              <a:cxnLst/>
              <a:rect l="l" t="t" r="r" b="b"/>
              <a:pathLst>
                <a:path w="1507" h="649" extrusionOk="0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613950" y="2882450"/>
              <a:ext cx="31800" cy="15350"/>
            </a:xfrm>
            <a:custGeom>
              <a:avLst/>
              <a:gdLst/>
              <a:ahLst/>
              <a:cxnLst/>
              <a:rect l="l" t="t" r="r" b="b"/>
              <a:pathLst>
                <a:path w="1272" h="614" extrusionOk="0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687275" y="2860225"/>
              <a:ext cx="31050" cy="27000"/>
            </a:xfrm>
            <a:custGeom>
              <a:avLst/>
              <a:gdLst/>
              <a:ahLst/>
              <a:cxnLst/>
              <a:rect l="l" t="t" r="r" b="b"/>
              <a:pathLst>
                <a:path w="1242" h="1080" extrusionOk="0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679225" y="2901625"/>
              <a:ext cx="61475" cy="28300"/>
            </a:xfrm>
            <a:custGeom>
              <a:avLst/>
              <a:gdLst/>
              <a:ahLst/>
              <a:cxnLst/>
              <a:rect l="l" t="t" r="r" b="b"/>
              <a:pathLst>
                <a:path w="2459" h="1132" extrusionOk="0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657775" y="2914850"/>
              <a:ext cx="21000" cy="16925"/>
            </a:xfrm>
            <a:custGeom>
              <a:avLst/>
              <a:gdLst/>
              <a:ahLst/>
              <a:cxnLst/>
              <a:rect l="l" t="t" r="r" b="b"/>
              <a:pathLst>
                <a:path w="840" h="677" extrusionOk="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734700" y="2934450"/>
              <a:ext cx="20400" cy="12300"/>
            </a:xfrm>
            <a:custGeom>
              <a:avLst/>
              <a:gdLst/>
              <a:ahLst/>
              <a:cxnLst/>
              <a:rect l="l" t="t" r="r" b="b"/>
              <a:pathLst>
                <a:path w="816" h="492" extrusionOk="0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705225" y="3015875"/>
              <a:ext cx="25450" cy="24925"/>
            </a:xfrm>
            <a:custGeom>
              <a:avLst/>
              <a:gdLst/>
              <a:ahLst/>
              <a:cxnLst/>
              <a:rect l="l" t="t" r="r" b="b"/>
              <a:pathLst>
                <a:path w="1018" h="997" extrusionOk="0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759275" y="2885600"/>
              <a:ext cx="23950" cy="33600"/>
            </a:xfrm>
            <a:custGeom>
              <a:avLst/>
              <a:gdLst/>
              <a:ahLst/>
              <a:cxnLst/>
              <a:rect l="l" t="t" r="r" b="b"/>
              <a:pathLst>
                <a:path w="958" h="1344" extrusionOk="0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721650" y="2869700"/>
              <a:ext cx="35600" cy="18800"/>
            </a:xfrm>
            <a:custGeom>
              <a:avLst/>
              <a:gdLst/>
              <a:ahLst/>
              <a:cxnLst/>
              <a:rect l="l" t="t" r="r" b="b"/>
              <a:pathLst>
                <a:path w="1424" h="752" extrusionOk="0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768950" y="2843200"/>
              <a:ext cx="38550" cy="26125"/>
            </a:xfrm>
            <a:custGeom>
              <a:avLst/>
              <a:gdLst/>
              <a:ahLst/>
              <a:cxnLst/>
              <a:rect l="l" t="t" r="r" b="b"/>
              <a:pathLst>
                <a:path w="1542" h="1045" extrusionOk="0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743350" y="2803950"/>
              <a:ext cx="33350" cy="29850"/>
            </a:xfrm>
            <a:custGeom>
              <a:avLst/>
              <a:gdLst/>
              <a:ahLst/>
              <a:cxnLst/>
              <a:rect l="l" t="t" r="r" b="b"/>
              <a:pathLst>
                <a:path w="1334" h="1194" extrusionOk="0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538875" y="3209475"/>
              <a:ext cx="55950" cy="90075"/>
            </a:xfrm>
            <a:custGeom>
              <a:avLst/>
              <a:gdLst/>
              <a:ahLst/>
              <a:cxnLst/>
              <a:rect l="l" t="t" r="r" b="b"/>
              <a:pathLst>
                <a:path w="2238" h="3603" extrusionOk="0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485150" y="3267675"/>
              <a:ext cx="53200" cy="24625"/>
            </a:xfrm>
            <a:custGeom>
              <a:avLst/>
              <a:gdLst/>
              <a:ahLst/>
              <a:cxnLst/>
              <a:rect l="l" t="t" r="r" b="b"/>
              <a:pathLst>
                <a:path w="2128" h="985" extrusionOk="0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467800" y="3308550"/>
              <a:ext cx="60225" cy="21425"/>
            </a:xfrm>
            <a:custGeom>
              <a:avLst/>
              <a:gdLst/>
              <a:ahLst/>
              <a:cxnLst/>
              <a:rect l="l" t="t" r="r" b="b"/>
              <a:pathLst>
                <a:path w="2409" h="857" extrusionOk="0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438350" y="3348775"/>
              <a:ext cx="61625" cy="22550"/>
            </a:xfrm>
            <a:custGeom>
              <a:avLst/>
              <a:gdLst/>
              <a:ahLst/>
              <a:cxnLst/>
              <a:rect l="l" t="t" r="r" b="b"/>
              <a:pathLst>
                <a:path w="2465" h="902" extrusionOk="0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440075" y="3400975"/>
              <a:ext cx="39900" cy="11325"/>
            </a:xfrm>
            <a:custGeom>
              <a:avLst/>
              <a:gdLst/>
              <a:ahLst/>
              <a:cxnLst/>
              <a:rect l="l" t="t" r="r" b="b"/>
              <a:pathLst>
                <a:path w="1596" h="453" extrusionOk="0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459150" y="3426775"/>
              <a:ext cx="13875" cy="8675"/>
            </a:xfrm>
            <a:custGeom>
              <a:avLst/>
              <a:gdLst/>
              <a:ahLst/>
              <a:cxnLst/>
              <a:rect l="l" t="t" r="r" b="b"/>
              <a:pathLst>
                <a:path w="555" h="347" extrusionOk="0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483400" y="3427075"/>
              <a:ext cx="75450" cy="67300"/>
            </a:xfrm>
            <a:custGeom>
              <a:avLst/>
              <a:gdLst/>
              <a:ahLst/>
              <a:cxnLst/>
              <a:rect l="l" t="t" r="r" b="b"/>
              <a:pathLst>
                <a:path w="3018" h="2692" extrusionOk="0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505925" y="3475500"/>
              <a:ext cx="46825" cy="65675"/>
            </a:xfrm>
            <a:custGeom>
              <a:avLst/>
              <a:gdLst/>
              <a:ahLst/>
              <a:cxnLst/>
              <a:rect l="l" t="t" r="r" b="b"/>
              <a:pathLst>
                <a:path w="1873" h="2627" extrusionOk="0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551000" y="3492125"/>
              <a:ext cx="27750" cy="71125"/>
            </a:xfrm>
            <a:custGeom>
              <a:avLst/>
              <a:gdLst/>
              <a:ahLst/>
              <a:cxnLst/>
              <a:rect l="l" t="t" r="r" b="b"/>
              <a:pathLst>
                <a:path w="1110" h="2845" extrusionOk="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595100" y="3476525"/>
              <a:ext cx="23500" cy="85700"/>
            </a:xfrm>
            <a:custGeom>
              <a:avLst/>
              <a:gdLst/>
              <a:ahLst/>
              <a:cxnLst/>
              <a:rect l="l" t="t" r="r" b="b"/>
              <a:pathLst>
                <a:path w="940" h="3428" extrusionOk="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2620300" y="3512475"/>
              <a:ext cx="19100" cy="50625"/>
            </a:xfrm>
            <a:custGeom>
              <a:avLst/>
              <a:gdLst/>
              <a:ahLst/>
              <a:cxnLst/>
              <a:rect l="l" t="t" r="r" b="b"/>
              <a:pathLst>
                <a:path w="764" h="2025" extrusionOk="0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2644575" y="3469100"/>
              <a:ext cx="35750" cy="93200"/>
            </a:xfrm>
            <a:custGeom>
              <a:avLst/>
              <a:gdLst/>
              <a:ahLst/>
              <a:cxnLst/>
              <a:rect l="l" t="t" r="r" b="b"/>
              <a:pathLst>
                <a:path w="1430" h="3728" extrusionOk="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2677500" y="3492575"/>
              <a:ext cx="29475" cy="42700"/>
            </a:xfrm>
            <a:custGeom>
              <a:avLst/>
              <a:gdLst/>
              <a:ahLst/>
              <a:cxnLst/>
              <a:rect l="l" t="t" r="r" b="b"/>
              <a:pathLst>
                <a:path w="1179" h="1708" extrusionOk="0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722925" y="3462875"/>
              <a:ext cx="36800" cy="31875"/>
            </a:xfrm>
            <a:custGeom>
              <a:avLst/>
              <a:gdLst/>
              <a:ahLst/>
              <a:cxnLst/>
              <a:rect l="l" t="t" r="r" b="b"/>
              <a:pathLst>
                <a:path w="1472" h="1275" extrusionOk="0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648050" y="3397050"/>
              <a:ext cx="17925" cy="22700"/>
            </a:xfrm>
            <a:custGeom>
              <a:avLst/>
              <a:gdLst/>
              <a:ahLst/>
              <a:cxnLst/>
              <a:rect l="l" t="t" r="r" b="b"/>
              <a:pathLst>
                <a:path w="717" h="908" extrusionOk="0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620300" y="3421775"/>
              <a:ext cx="19100" cy="21325"/>
            </a:xfrm>
            <a:custGeom>
              <a:avLst/>
              <a:gdLst/>
              <a:ahLst/>
              <a:cxnLst/>
              <a:rect l="l" t="t" r="r" b="b"/>
              <a:pathLst>
                <a:path w="764" h="853" extrusionOk="0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2552725" y="3456650"/>
              <a:ext cx="17350" cy="19325"/>
            </a:xfrm>
            <a:custGeom>
              <a:avLst/>
              <a:gdLst/>
              <a:ahLst/>
              <a:cxnLst/>
              <a:rect l="l" t="t" r="r" b="b"/>
              <a:pathLst>
                <a:path w="694" h="773" extrusionOk="0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2433150" y="3452600"/>
              <a:ext cx="48525" cy="20975"/>
            </a:xfrm>
            <a:custGeom>
              <a:avLst/>
              <a:gdLst/>
              <a:ahLst/>
              <a:cxnLst/>
              <a:rect l="l" t="t" r="r" b="b"/>
              <a:pathLst>
                <a:path w="1941" h="839" extrusionOk="0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2492075" y="3377550"/>
              <a:ext cx="54500" cy="22525"/>
            </a:xfrm>
            <a:custGeom>
              <a:avLst/>
              <a:gdLst/>
              <a:ahLst/>
              <a:cxnLst/>
              <a:rect l="l" t="t" r="r" b="b"/>
              <a:pathLst>
                <a:path w="2180" h="901" extrusionOk="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526725" y="3335500"/>
              <a:ext cx="23475" cy="17225"/>
            </a:xfrm>
            <a:custGeom>
              <a:avLst/>
              <a:gdLst/>
              <a:ahLst/>
              <a:cxnLst/>
              <a:rect l="l" t="t" r="r" b="b"/>
              <a:pathLst>
                <a:path w="939" h="689" extrusionOk="0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570775" y="3427700"/>
              <a:ext cx="20100" cy="18500"/>
            </a:xfrm>
            <a:custGeom>
              <a:avLst/>
              <a:gdLst/>
              <a:ahLst/>
              <a:cxnLst/>
              <a:rect l="l" t="t" r="r" b="b"/>
              <a:pathLst>
                <a:path w="804" h="740" extrusionOk="0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619400" y="3495300"/>
              <a:ext cx="23875" cy="17825"/>
            </a:xfrm>
            <a:custGeom>
              <a:avLst/>
              <a:gdLst/>
              <a:ahLst/>
              <a:cxnLst/>
              <a:rect l="l" t="t" r="r" b="b"/>
              <a:pathLst>
                <a:path w="955" h="713" extrusionOk="0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566600" y="3326150"/>
              <a:ext cx="26000" cy="28500"/>
            </a:xfrm>
            <a:custGeom>
              <a:avLst/>
              <a:gdLst/>
              <a:ahLst/>
              <a:cxnLst/>
              <a:rect l="l" t="t" r="r" b="b"/>
              <a:pathLst>
                <a:path w="1040" h="1140" extrusionOk="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2526725" y="3297225"/>
              <a:ext cx="17350" cy="13450"/>
            </a:xfrm>
            <a:custGeom>
              <a:avLst/>
              <a:gdLst/>
              <a:ahLst/>
              <a:cxnLst/>
              <a:rect l="l" t="t" r="r" b="b"/>
              <a:pathLst>
                <a:path w="694" h="538" extrusionOk="0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590850" y="3221550"/>
              <a:ext cx="17350" cy="53875"/>
            </a:xfrm>
            <a:custGeom>
              <a:avLst/>
              <a:gdLst/>
              <a:ahLst/>
              <a:cxnLst/>
              <a:rect l="l" t="t" r="r" b="b"/>
              <a:pathLst>
                <a:path w="694" h="2155" extrusionOk="0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2625500" y="3257375"/>
              <a:ext cx="19100" cy="57725"/>
            </a:xfrm>
            <a:custGeom>
              <a:avLst/>
              <a:gdLst/>
              <a:ahLst/>
              <a:cxnLst/>
              <a:rect l="l" t="t" r="r" b="b"/>
              <a:pathLst>
                <a:path w="764" h="2309" extrusionOk="0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710425" y="3313450"/>
              <a:ext cx="20825" cy="25625"/>
            </a:xfrm>
            <a:custGeom>
              <a:avLst/>
              <a:gdLst/>
              <a:ahLst/>
              <a:cxnLst/>
              <a:rect l="l" t="t" r="r" b="b"/>
              <a:pathLst>
                <a:path w="833" h="1025" extrusionOk="0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641575" y="3238200"/>
              <a:ext cx="47600" cy="65775"/>
            </a:xfrm>
            <a:custGeom>
              <a:avLst/>
              <a:gdLst/>
              <a:ahLst/>
              <a:cxnLst/>
              <a:rect l="l" t="t" r="r" b="b"/>
              <a:pathLst>
                <a:path w="1904" h="2631" extrusionOk="0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689625" y="3242400"/>
              <a:ext cx="41625" cy="116475"/>
            </a:xfrm>
            <a:custGeom>
              <a:avLst/>
              <a:gdLst/>
              <a:ahLst/>
              <a:cxnLst/>
              <a:rect l="l" t="t" r="r" b="b"/>
              <a:pathLst>
                <a:path w="1665" h="4659" extrusionOk="0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732950" y="3367850"/>
              <a:ext cx="38150" cy="27750"/>
            </a:xfrm>
            <a:custGeom>
              <a:avLst/>
              <a:gdLst/>
              <a:ahLst/>
              <a:cxnLst/>
              <a:rect l="l" t="t" r="r" b="b"/>
              <a:pathLst>
                <a:path w="1526" h="1110" extrusionOk="0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2599525" y="3346425"/>
              <a:ext cx="66750" cy="21450"/>
            </a:xfrm>
            <a:custGeom>
              <a:avLst/>
              <a:gdLst/>
              <a:ahLst/>
              <a:cxnLst/>
              <a:rect l="l" t="t" r="r" b="b"/>
              <a:pathLst>
                <a:path w="2670" h="858" extrusionOk="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672300" y="3408900"/>
              <a:ext cx="19500" cy="18200"/>
            </a:xfrm>
            <a:custGeom>
              <a:avLst/>
              <a:gdLst/>
              <a:ahLst/>
              <a:cxnLst/>
              <a:rect l="l" t="t" r="r" b="b"/>
              <a:pathLst>
                <a:path w="780" h="728" extrusionOk="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665800" y="3438800"/>
              <a:ext cx="24725" cy="16400"/>
            </a:xfrm>
            <a:custGeom>
              <a:avLst/>
              <a:gdLst/>
              <a:ahLst/>
              <a:cxnLst/>
              <a:rect l="l" t="t" r="r" b="b"/>
              <a:pathLst>
                <a:path w="989" h="656" extrusionOk="0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2611650" y="3460475"/>
              <a:ext cx="24275" cy="30425"/>
            </a:xfrm>
            <a:custGeom>
              <a:avLst/>
              <a:gdLst/>
              <a:ahLst/>
              <a:cxnLst/>
              <a:rect l="l" t="t" r="r" b="b"/>
              <a:pathLst>
                <a:path w="971" h="1217" extrusionOk="0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2701075" y="3418100"/>
              <a:ext cx="14825" cy="9800"/>
            </a:xfrm>
            <a:custGeom>
              <a:avLst/>
              <a:gdLst/>
              <a:ahLst/>
              <a:cxnLst/>
              <a:rect l="l" t="t" r="r" b="b"/>
              <a:pathLst>
                <a:path w="593" h="392" extrusionOk="0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2730550" y="3444275"/>
              <a:ext cx="38825" cy="17400"/>
            </a:xfrm>
            <a:custGeom>
              <a:avLst/>
              <a:gdLst/>
              <a:ahLst/>
              <a:cxnLst/>
              <a:rect l="l" t="t" r="r" b="b"/>
              <a:pathLst>
                <a:path w="1553" h="696" extrusionOk="0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2717350" y="3405025"/>
              <a:ext cx="27750" cy="24900"/>
            </a:xfrm>
            <a:custGeom>
              <a:avLst/>
              <a:gdLst/>
              <a:ahLst/>
              <a:cxnLst/>
              <a:rect l="l" t="t" r="r" b="b"/>
              <a:pathLst>
                <a:path w="1110" h="996" extrusionOk="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2726025" y="3293725"/>
              <a:ext cx="49950" cy="55250"/>
            </a:xfrm>
            <a:custGeom>
              <a:avLst/>
              <a:gdLst/>
              <a:ahLst/>
              <a:cxnLst/>
              <a:rect l="l" t="t" r="r" b="b"/>
              <a:pathLst>
                <a:path w="1998" h="2210" extrusionOk="0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2559900" y="3719300"/>
              <a:ext cx="384025" cy="299100"/>
            </a:xfrm>
            <a:custGeom>
              <a:avLst/>
              <a:gdLst/>
              <a:ahLst/>
              <a:cxnLst/>
              <a:rect l="l" t="t" r="r" b="b"/>
              <a:pathLst>
                <a:path w="15361" h="11964" extrusionOk="0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123875" y="3189650"/>
              <a:ext cx="56200" cy="87100"/>
            </a:xfrm>
            <a:custGeom>
              <a:avLst/>
              <a:gdLst/>
              <a:ahLst/>
              <a:cxnLst/>
              <a:rect l="l" t="t" r="r" b="b"/>
              <a:pathLst>
                <a:path w="2248" h="3484" extrusionOk="0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2375975" y="2648850"/>
              <a:ext cx="1073875" cy="2419925"/>
            </a:xfrm>
            <a:custGeom>
              <a:avLst/>
              <a:gdLst/>
              <a:ahLst/>
              <a:cxnLst/>
              <a:rect l="l" t="t" r="r" b="b"/>
              <a:pathLst>
                <a:path w="42955" h="96797" extrusionOk="0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135000" y="4075325"/>
              <a:ext cx="34675" cy="96050"/>
            </a:xfrm>
            <a:custGeom>
              <a:avLst/>
              <a:gdLst/>
              <a:ahLst/>
              <a:cxnLst/>
              <a:rect l="l" t="t" r="r" b="b"/>
              <a:pathLst>
                <a:path w="1387" h="3842" extrusionOk="0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220750" y="3211150"/>
              <a:ext cx="382175" cy="693375"/>
            </a:xfrm>
            <a:custGeom>
              <a:avLst/>
              <a:gdLst/>
              <a:ahLst/>
              <a:cxnLst/>
              <a:rect l="l" t="t" r="r" b="b"/>
              <a:pathLst>
                <a:path w="15287" h="27735" extrusionOk="0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344700" y="3491225"/>
              <a:ext cx="38150" cy="84425"/>
            </a:xfrm>
            <a:custGeom>
              <a:avLst/>
              <a:gdLst/>
              <a:ahLst/>
              <a:cxnLst/>
              <a:rect l="l" t="t" r="r" b="b"/>
              <a:pathLst>
                <a:path w="1526" h="3377" extrusionOk="0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2632900" y="3927250"/>
              <a:ext cx="437675" cy="298900"/>
            </a:xfrm>
            <a:custGeom>
              <a:avLst/>
              <a:gdLst/>
              <a:ahLst/>
              <a:cxnLst/>
              <a:rect l="l" t="t" r="r" b="b"/>
              <a:pathLst>
                <a:path w="17507" h="11956" extrusionOk="0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2904525" y="4173050"/>
              <a:ext cx="86675" cy="26000"/>
            </a:xfrm>
            <a:custGeom>
              <a:avLst/>
              <a:gdLst/>
              <a:ahLst/>
              <a:cxnLst/>
              <a:rect l="l" t="t" r="r" b="b"/>
              <a:pathLst>
                <a:path w="3467" h="1040" extrusionOk="0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35"/>
          <p:cNvSpPr/>
          <p:nvPr/>
        </p:nvSpPr>
        <p:spPr>
          <a:xfrm>
            <a:off x="7565181" y="3179517"/>
            <a:ext cx="1515354" cy="2330869"/>
          </a:xfrm>
          <a:custGeom>
            <a:avLst/>
            <a:gdLst/>
            <a:ahLst/>
            <a:cxnLst/>
            <a:rect l="l" t="t" r="r" b="b"/>
            <a:pathLst>
              <a:path w="28768" h="44250" extrusionOk="0">
                <a:moveTo>
                  <a:pt x="5813" y="935"/>
                </a:moveTo>
                <a:cubicBezTo>
                  <a:pt x="6102" y="935"/>
                  <a:pt x="6544" y="1543"/>
                  <a:pt x="6724" y="1948"/>
                </a:cubicBezTo>
                <a:cubicBezTo>
                  <a:pt x="7001" y="2503"/>
                  <a:pt x="7209" y="3057"/>
                  <a:pt x="7486" y="3681"/>
                </a:cubicBezTo>
                <a:cubicBezTo>
                  <a:pt x="7902" y="4651"/>
                  <a:pt x="8180" y="5622"/>
                  <a:pt x="8457" y="6662"/>
                </a:cubicBezTo>
                <a:cubicBezTo>
                  <a:pt x="8249" y="6176"/>
                  <a:pt x="7972" y="5691"/>
                  <a:pt x="7625" y="5275"/>
                </a:cubicBezTo>
                <a:lnTo>
                  <a:pt x="7625" y="5275"/>
                </a:lnTo>
                <a:cubicBezTo>
                  <a:pt x="7833" y="6038"/>
                  <a:pt x="8110" y="6662"/>
                  <a:pt x="8526" y="7286"/>
                </a:cubicBezTo>
                <a:cubicBezTo>
                  <a:pt x="8596" y="7563"/>
                  <a:pt x="8734" y="7771"/>
                  <a:pt x="8803" y="7979"/>
                </a:cubicBezTo>
                <a:cubicBezTo>
                  <a:pt x="7071" y="6246"/>
                  <a:pt x="5615" y="4097"/>
                  <a:pt x="5546" y="1601"/>
                </a:cubicBezTo>
                <a:cubicBezTo>
                  <a:pt x="5546" y="1114"/>
                  <a:pt x="5657" y="935"/>
                  <a:pt x="5813" y="935"/>
                </a:cubicBezTo>
                <a:close/>
                <a:moveTo>
                  <a:pt x="2334" y="4102"/>
                </a:moveTo>
                <a:cubicBezTo>
                  <a:pt x="2606" y="4102"/>
                  <a:pt x="2904" y="4142"/>
                  <a:pt x="3119" y="4166"/>
                </a:cubicBezTo>
                <a:cubicBezTo>
                  <a:pt x="5060" y="4582"/>
                  <a:pt x="5961" y="6315"/>
                  <a:pt x="6793" y="7909"/>
                </a:cubicBezTo>
                <a:cubicBezTo>
                  <a:pt x="6655" y="7771"/>
                  <a:pt x="6516" y="7632"/>
                  <a:pt x="6377" y="7493"/>
                </a:cubicBezTo>
                <a:cubicBezTo>
                  <a:pt x="6308" y="7424"/>
                  <a:pt x="6308" y="7355"/>
                  <a:pt x="6239" y="7286"/>
                </a:cubicBezTo>
                <a:lnTo>
                  <a:pt x="6239" y="7286"/>
                </a:lnTo>
                <a:lnTo>
                  <a:pt x="6308" y="7424"/>
                </a:lnTo>
                <a:cubicBezTo>
                  <a:pt x="6169" y="7216"/>
                  <a:pt x="5961" y="7078"/>
                  <a:pt x="5823" y="6870"/>
                </a:cubicBezTo>
                <a:cubicBezTo>
                  <a:pt x="5762" y="6829"/>
                  <a:pt x="5719" y="6812"/>
                  <a:pt x="5690" y="6812"/>
                </a:cubicBezTo>
                <a:cubicBezTo>
                  <a:pt x="5621" y="6812"/>
                  <a:pt x="5635" y="6910"/>
                  <a:pt x="5684" y="7008"/>
                </a:cubicBezTo>
                <a:cubicBezTo>
                  <a:pt x="6239" y="7563"/>
                  <a:pt x="6724" y="8117"/>
                  <a:pt x="7209" y="8741"/>
                </a:cubicBezTo>
                <a:lnTo>
                  <a:pt x="7209" y="8811"/>
                </a:lnTo>
                <a:cubicBezTo>
                  <a:pt x="6031" y="8256"/>
                  <a:pt x="4922" y="7701"/>
                  <a:pt x="3813" y="7008"/>
                </a:cubicBezTo>
                <a:cubicBezTo>
                  <a:pt x="2981" y="6454"/>
                  <a:pt x="2357" y="5760"/>
                  <a:pt x="1802" y="4929"/>
                </a:cubicBezTo>
                <a:cubicBezTo>
                  <a:pt x="1394" y="4248"/>
                  <a:pt x="1818" y="4102"/>
                  <a:pt x="2334" y="4102"/>
                </a:cubicBezTo>
                <a:close/>
                <a:moveTo>
                  <a:pt x="1846" y="8866"/>
                </a:moveTo>
                <a:cubicBezTo>
                  <a:pt x="1915" y="8866"/>
                  <a:pt x="1993" y="8871"/>
                  <a:pt x="2080" y="8880"/>
                </a:cubicBezTo>
                <a:cubicBezTo>
                  <a:pt x="3189" y="9018"/>
                  <a:pt x="4298" y="9365"/>
                  <a:pt x="5338" y="9781"/>
                </a:cubicBezTo>
                <a:cubicBezTo>
                  <a:pt x="5961" y="9989"/>
                  <a:pt x="6585" y="10336"/>
                  <a:pt x="7140" y="10682"/>
                </a:cubicBezTo>
                <a:cubicBezTo>
                  <a:pt x="7625" y="11029"/>
                  <a:pt x="8110" y="11514"/>
                  <a:pt x="8526" y="11999"/>
                </a:cubicBezTo>
                <a:lnTo>
                  <a:pt x="6239" y="10890"/>
                </a:lnTo>
                <a:cubicBezTo>
                  <a:pt x="6169" y="10890"/>
                  <a:pt x="6100" y="10890"/>
                  <a:pt x="6169" y="10959"/>
                </a:cubicBezTo>
                <a:cubicBezTo>
                  <a:pt x="6863" y="11583"/>
                  <a:pt x="7694" y="12068"/>
                  <a:pt x="8526" y="12415"/>
                </a:cubicBezTo>
                <a:cubicBezTo>
                  <a:pt x="8803" y="12554"/>
                  <a:pt x="9081" y="12692"/>
                  <a:pt x="9427" y="12831"/>
                </a:cubicBezTo>
                <a:cubicBezTo>
                  <a:pt x="8911" y="13073"/>
                  <a:pt x="8414" y="13176"/>
                  <a:pt x="7933" y="13176"/>
                </a:cubicBezTo>
                <a:cubicBezTo>
                  <a:pt x="6349" y="13176"/>
                  <a:pt x="4950" y="12055"/>
                  <a:pt x="3674" y="11098"/>
                </a:cubicBezTo>
                <a:cubicBezTo>
                  <a:pt x="3189" y="10751"/>
                  <a:pt x="2703" y="10405"/>
                  <a:pt x="2218" y="10128"/>
                </a:cubicBezTo>
                <a:cubicBezTo>
                  <a:pt x="1571" y="9739"/>
                  <a:pt x="863" y="8866"/>
                  <a:pt x="1846" y="8866"/>
                </a:cubicBezTo>
                <a:close/>
                <a:moveTo>
                  <a:pt x="11715" y="3958"/>
                </a:moveTo>
                <a:cubicBezTo>
                  <a:pt x="12339" y="4998"/>
                  <a:pt x="12824" y="6038"/>
                  <a:pt x="13240" y="7078"/>
                </a:cubicBezTo>
                <a:cubicBezTo>
                  <a:pt x="13448" y="8672"/>
                  <a:pt x="13448" y="10197"/>
                  <a:pt x="13240" y="11791"/>
                </a:cubicBezTo>
                <a:cubicBezTo>
                  <a:pt x="13032" y="10682"/>
                  <a:pt x="12824" y="9573"/>
                  <a:pt x="12685" y="8533"/>
                </a:cubicBezTo>
                <a:cubicBezTo>
                  <a:pt x="12685" y="8475"/>
                  <a:pt x="12648" y="8453"/>
                  <a:pt x="12605" y="8453"/>
                </a:cubicBezTo>
                <a:cubicBezTo>
                  <a:pt x="12547" y="8453"/>
                  <a:pt x="12477" y="8493"/>
                  <a:pt x="12477" y="8533"/>
                </a:cubicBezTo>
                <a:cubicBezTo>
                  <a:pt x="12616" y="10197"/>
                  <a:pt x="12893" y="11861"/>
                  <a:pt x="13032" y="13524"/>
                </a:cubicBezTo>
                <a:cubicBezTo>
                  <a:pt x="11784" y="11306"/>
                  <a:pt x="11160" y="8741"/>
                  <a:pt x="11160" y="6176"/>
                </a:cubicBezTo>
                <a:cubicBezTo>
                  <a:pt x="11160" y="5414"/>
                  <a:pt x="11368" y="4651"/>
                  <a:pt x="11715" y="3958"/>
                </a:cubicBezTo>
                <a:close/>
                <a:moveTo>
                  <a:pt x="5803" y="16513"/>
                </a:moveTo>
                <a:cubicBezTo>
                  <a:pt x="6277" y="16513"/>
                  <a:pt x="6751" y="16582"/>
                  <a:pt x="7209" y="16713"/>
                </a:cubicBezTo>
                <a:cubicBezTo>
                  <a:pt x="8596" y="17198"/>
                  <a:pt x="9913" y="17753"/>
                  <a:pt x="11160" y="18446"/>
                </a:cubicBezTo>
                <a:cubicBezTo>
                  <a:pt x="10328" y="18307"/>
                  <a:pt x="9427" y="18238"/>
                  <a:pt x="8526" y="18099"/>
                </a:cubicBezTo>
                <a:cubicBezTo>
                  <a:pt x="8388" y="18099"/>
                  <a:pt x="8388" y="18238"/>
                  <a:pt x="8526" y="18307"/>
                </a:cubicBezTo>
                <a:cubicBezTo>
                  <a:pt x="9566" y="18446"/>
                  <a:pt x="10675" y="18584"/>
                  <a:pt x="11784" y="18862"/>
                </a:cubicBezTo>
                <a:cubicBezTo>
                  <a:pt x="11923" y="18862"/>
                  <a:pt x="12061" y="18931"/>
                  <a:pt x="12200" y="19000"/>
                </a:cubicBezTo>
                <a:cubicBezTo>
                  <a:pt x="11565" y="19522"/>
                  <a:pt x="10766" y="19732"/>
                  <a:pt x="9918" y="19732"/>
                </a:cubicBezTo>
                <a:cubicBezTo>
                  <a:pt x="8175" y="19732"/>
                  <a:pt x="6226" y="18846"/>
                  <a:pt x="5060" y="17961"/>
                </a:cubicBezTo>
                <a:lnTo>
                  <a:pt x="5130" y="17961"/>
                </a:lnTo>
                <a:cubicBezTo>
                  <a:pt x="4922" y="17753"/>
                  <a:pt x="3951" y="16921"/>
                  <a:pt x="4228" y="16782"/>
                </a:cubicBezTo>
                <a:cubicBezTo>
                  <a:pt x="4741" y="16599"/>
                  <a:pt x="5272" y="16513"/>
                  <a:pt x="5803" y="16513"/>
                </a:cubicBezTo>
                <a:close/>
                <a:moveTo>
                  <a:pt x="17688" y="11076"/>
                </a:moveTo>
                <a:cubicBezTo>
                  <a:pt x="18453" y="11076"/>
                  <a:pt x="18865" y="15508"/>
                  <a:pt x="18924" y="16158"/>
                </a:cubicBezTo>
                <a:cubicBezTo>
                  <a:pt x="18993" y="18307"/>
                  <a:pt x="18231" y="20248"/>
                  <a:pt x="17746" y="22258"/>
                </a:cubicBezTo>
                <a:cubicBezTo>
                  <a:pt x="17953" y="20387"/>
                  <a:pt x="17953" y="18446"/>
                  <a:pt x="18023" y="16644"/>
                </a:cubicBezTo>
                <a:cubicBezTo>
                  <a:pt x="18023" y="16574"/>
                  <a:pt x="17953" y="16540"/>
                  <a:pt x="17884" y="16540"/>
                </a:cubicBezTo>
                <a:cubicBezTo>
                  <a:pt x="17815" y="16540"/>
                  <a:pt x="17746" y="16574"/>
                  <a:pt x="17746" y="16644"/>
                </a:cubicBezTo>
                <a:cubicBezTo>
                  <a:pt x="17607" y="18376"/>
                  <a:pt x="17399" y="20109"/>
                  <a:pt x="17191" y="21842"/>
                </a:cubicBezTo>
                <a:cubicBezTo>
                  <a:pt x="15943" y="18307"/>
                  <a:pt x="15458" y="15118"/>
                  <a:pt x="17260" y="11514"/>
                </a:cubicBezTo>
                <a:cubicBezTo>
                  <a:pt x="17413" y="11208"/>
                  <a:pt x="17556" y="11076"/>
                  <a:pt x="17688" y="11076"/>
                </a:cubicBezTo>
                <a:close/>
                <a:moveTo>
                  <a:pt x="8659" y="24054"/>
                </a:moveTo>
                <a:cubicBezTo>
                  <a:pt x="9674" y="24054"/>
                  <a:pt x="10714" y="24244"/>
                  <a:pt x="11646" y="24477"/>
                </a:cubicBezTo>
                <a:cubicBezTo>
                  <a:pt x="12963" y="24892"/>
                  <a:pt x="14141" y="25447"/>
                  <a:pt x="15250" y="26209"/>
                </a:cubicBezTo>
                <a:cubicBezTo>
                  <a:pt x="14280" y="26002"/>
                  <a:pt x="13240" y="26002"/>
                  <a:pt x="12547" y="25863"/>
                </a:cubicBezTo>
                <a:cubicBezTo>
                  <a:pt x="12339" y="25863"/>
                  <a:pt x="12339" y="26071"/>
                  <a:pt x="12547" y="26140"/>
                </a:cubicBezTo>
                <a:cubicBezTo>
                  <a:pt x="13517" y="26209"/>
                  <a:pt x="14488" y="26417"/>
                  <a:pt x="15458" y="26695"/>
                </a:cubicBezTo>
                <a:cubicBezTo>
                  <a:pt x="15666" y="26764"/>
                  <a:pt x="15874" y="26833"/>
                  <a:pt x="16082" y="26903"/>
                </a:cubicBezTo>
                <a:cubicBezTo>
                  <a:pt x="15282" y="27399"/>
                  <a:pt x="14483" y="27588"/>
                  <a:pt x="13688" y="27588"/>
                </a:cubicBezTo>
                <a:cubicBezTo>
                  <a:pt x="12484" y="27588"/>
                  <a:pt x="11290" y="27154"/>
                  <a:pt x="10121" y="26695"/>
                </a:cubicBezTo>
                <a:cubicBezTo>
                  <a:pt x="9289" y="26417"/>
                  <a:pt x="8526" y="26002"/>
                  <a:pt x="7764" y="25655"/>
                </a:cubicBezTo>
                <a:cubicBezTo>
                  <a:pt x="7625" y="25516"/>
                  <a:pt x="6169" y="24615"/>
                  <a:pt x="6377" y="24477"/>
                </a:cubicBezTo>
                <a:cubicBezTo>
                  <a:pt x="7079" y="24171"/>
                  <a:pt x="7862" y="24054"/>
                  <a:pt x="8659" y="24054"/>
                </a:cubicBezTo>
                <a:close/>
                <a:moveTo>
                  <a:pt x="23472" y="18813"/>
                </a:moveTo>
                <a:cubicBezTo>
                  <a:pt x="23745" y="18813"/>
                  <a:pt x="24019" y="19135"/>
                  <a:pt x="24261" y="19971"/>
                </a:cubicBezTo>
                <a:cubicBezTo>
                  <a:pt x="24608" y="21288"/>
                  <a:pt x="24677" y="22674"/>
                  <a:pt x="24539" y="23991"/>
                </a:cubicBezTo>
                <a:cubicBezTo>
                  <a:pt x="24261" y="26140"/>
                  <a:pt x="23499" y="28220"/>
                  <a:pt x="22390" y="30091"/>
                </a:cubicBezTo>
                <a:cubicBezTo>
                  <a:pt x="22736" y="28150"/>
                  <a:pt x="23014" y="26209"/>
                  <a:pt x="23083" y="24269"/>
                </a:cubicBezTo>
                <a:cubicBezTo>
                  <a:pt x="23083" y="24165"/>
                  <a:pt x="23014" y="24113"/>
                  <a:pt x="22944" y="24113"/>
                </a:cubicBezTo>
                <a:cubicBezTo>
                  <a:pt x="22875" y="24113"/>
                  <a:pt x="22806" y="24165"/>
                  <a:pt x="22806" y="24269"/>
                </a:cubicBezTo>
                <a:cubicBezTo>
                  <a:pt x="22598" y="26487"/>
                  <a:pt x="22182" y="28705"/>
                  <a:pt x="21419" y="30854"/>
                </a:cubicBezTo>
                <a:cubicBezTo>
                  <a:pt x="21350" y="29259"/>
                  <a:pt x="21142" y="27734"/>
                  <a:pt x="21073" y="26140"/>
                </a:cubicBezTo>
                <a:cubicBezTo>
                  <a:pt x="21142" y="24199"/>
                  <a:pt x="21558" y="22258"/>
                  <a:pt x="22321" y="20456"/>
                </a:cubicBezTo>
                <a:cubicBezTo>
                  <a:pt x="22617" y="19609"/>
                  <a:pt x="23043" y="18813"/>
                  <a:pt x="23472" y="18813"/>
                </a:cubicBezTo>
                <a:close/>
                <a:moveTo>
                  <a:pt x="12537" y="30942"/>
                </a:moveTo>
                <a:cubicBezTo>
                  <a:pt x="14751" y="30942"/>
                  <a:pt x="16535" y="32606"/>
                  <a:pt x="18161" y="34112"/>
                </a:cubicBezTo>
                <a:cubicBezTo>
                  <a:pt x="17538" y="33904"/>
                  <a:pt x="16914" y="33696"/>
                  <a:pt x="16221" y="33557"/>
                </a:cubicBezTo>
                <a:cubicBezTo>
                  <a:pt x="16082" y="33557"/>
                  <a:pt x="16013" y="33696"/>
                  <a:pt x="16151" y="33765"/>
                </a:cubicBezTo>
                <a:cubicBezTo>
                  <a:pt x="17122" y="34042"/>
                  <a:pt x="18092" y="34458"/>
                  <a:pt x="18993" y="34944"/>
                </a:cubicBezTo>
                <a:cubicBezTo>
                  <a:pt x="19201" y="35082"/>
                  <a:pt x="19409" y="35290"/>
                  <a:pt x="19617" y="35429"/>
                </a:cubicBezTo>
                <a:cubicBezTo>
                  <a:pt x="19047" y="35556"/>
                  <a:pt x="18470" y="35618"/>
                  <a:pt x="17895" y="35618"/>
                </a:cubicBezTo>
                <a:cubicBezTo>
                  <a:pt x="16582" y="35618"/>
                  <a:pt x="15277" y="35293"/>
                  <a:pt x="14072" y="34666"/>
                </a:cubicBezTo>
                <a:cubicBezTo>
                  <a:pt x="13171" y="34181"/>
                  <a:pt x="12339" y="33557"/>
                  <a:pt x="11576" y="32795"/>
                </a:cubicBezTo>
                <a:cubicBezTo>
                  <a:pt x="11299" y="32517"/>
                  <a:pt x="11022" y="32171"/>
                  <a:pt x="10744" y="31824"/>
                </a:cubicBezTo>
                <a:cubicBezTo>
                  <a:pt x="10190" y="31131"/>
                  <a:pt x="11022" y="31131"/>
                  <a:pt x="11507" y="31062"/>
                </a:cubicBezTo>
                <a:cubicBezTo>
                  <a:pt x="11861" y="30980"/>
                  <a:pt x="12204" y="30942"/>
                  <a:pt x="12537" y="30942"/>
                </a:cubicBezTo>
                <a:close/>
                <a:moveTo>
                  <a:pt x="27837" y="28844"/>
                </a:moveTo>
                <a:cubicBezTo>
                  <a:pt x="28130" y="28844"/>
                  <a:pt x="28074" y="30653"/>
                  <a:pt x="28074" y="30715"/>
                </a:cubicBezTo>
                <a:lnTo>
                  <a:pt x="28074" y="30784"/>
                </a:lnTo>
                <a:cubicBezTo>
                  <a:pt x="28005" y="31963"/>
                  <a:pt x="27727" y="33072"/>
                  <a:pt x="27173" y="34112"/>
                </a:cubicBezTo>
                <a:cubicBezTo>
                  <a:pt x="26618" y="35013"/>
                  <a:pt x="25856" y="35845"/>
                  <a:pt x="24885" y="36330"/>
                </a:cubicBezTo>
                <a:cubicBezTo>
                  <a:pt x="25371" y="35567"/>
                  <a:pt x="25717" y="34597"/>
                  <a:pt x="25856" y="33696"/>
                </a:cubicBezTo>
                <a:cubicBezTo>
                  <a:pt x="25821" y="33592"/>
                  <a:pt x="25752" y="33540"/>
                  <a:pt x="25691" y="33540"/>
                </a:cubicBezTo>
                <a:cubicBezTo>
                  <a:pt x="25630" y="33540"/>
                  <a:pt x="25579" y="33592"/>
                  <a:pt x="25579" y="33696"/>
                </a:cubicBezTo>
                <a:cubicBezTo>
                  <a:pt x="25371" y="34874"/>
                  <a:pt x="24816" y="35983"/>
                  <a:pt x="24054" y="36885"/>
                </a:cubicBezTo>
                <a:cubicBezTo>
                  <a:pt x="24331" y="35775"/>
                  <a:pt x="24539" y="34666"/>
                  <a:pt x="24885" y="33627"/>
                </a:cubicBezTo>
                <a:cubicBezTo>
                  <a:pt x="25440" y="31894"/>
                  <a:pt x="26410" y="30299"/>
                  <a:pt x="27727" y="28913"/>
                </a:cubicBezTo>
                <a:cubicBezTo>
                  <a:pt x="27768" y="28865"/>
                  <a:pt x="27805" y="28844"/>
                  <a:pt x="27837" y="28844"/>
                </a:cubicBezTo>
                <a:close/>
                <a:moveTo>
                  <a:pt x="5598" y="1"/>
                </a:moveTo>
                <a:cubicBezTo>
                  <a:pt x="5519" y="1"/>
                  <a:pt x="5450" y="60"/>
                  <a:pt x="5407" y="146"/>
                </a:cubicBezTo>
                <a:cubicBezTo>
                  <a:pt x="4436" y="3196"/>
                  <a:pt x="6585" y="7008"/>
                  <a:pt x="8873" y="8811"/>
                </a:cubicBezTo>
                <a:cubicBezTo>
                  <a:pt x="9081" y="9296"/>
                  <a:pt x="9219" y="9712"/>
                  <a:pt x="9289" y="10197"/>
                </a:cubicBezTo>
                <a:cubicBezTo>
                  <a:pt x="9358" y="10543"/>
                  <a:pt x="9427" y="10890"/>
                  <a:pt x="9497" y="11167"/>
                </a:cubicBezTo>
                <a:cubicBezTo>
                  <a:pt x="8942" y="10474"/>
                  <a:pt x="8388" y="9781"/>
                  <a:pt x="7764" y="9088"/>
                </a:cubicBezTo>
                <a:cubicBezTo>
                  <a:pt x="7556" y="7632"/>
                  <a:pt x="6308" y="6107"/>
                  <a:pt x="5338" y="5137"/>
                </a:cubicBezTo>
                <a:cubicBezTo>
                  <a:pt x="4536" y="4234"/>
                  <a:pt x="3407" y="3731"/>
                  <a:pt x="2267" y="3731"/>
                </a:cubicBezTo>
                <a:cubicBezTo>
                  <a:pt x="1831" y="3731"/>
                  <a:pt x="1393" y="3805"/>
                  <a:pt x="971" y="3958"/>
                </a:cubicBezTo>
                <a:cubicBezTo>
                  <a:pt x="901" y="4028"/>
                  <a:pt x="832" y="4166"/>
                  <a:pt x="901" y="4235"/>
                </a:cubicBezTo>
                <a:cubicBezTo>
                  <a:pt x="2149" y="6870"/>
                  <a:pt x="4644" y="8395"/>
                  <a:pt x="7348" y="9157"/>
                </a:cubicBezTo>
                <a:lnTo>
                  <a:pt x="7556" y="9504"/>
                </a:lnTo>
                <a:cubicBezTo>
                  <a:pt x="7590" y="9538"/>
                  <a:pt x="7642" y="9556"/>
                  <a:pt x="7694" y="9556"/>
                </a:cubicBezTo>
                <a:cubicBezTo>
                  <a:pt x="7746" y="9556"/>
                  <a:pt x="7798" y="9538"/>
                  <a:pt x="7833" y="9504"/>
                </a:cubicBezTo>
                <a:cubicBezTo>
                  <a:pt x="8457" y="10266"/>
                  <a:pt x="9011" y="11098"/>
                  <a:pt x="9635" y="11861"/>
                </a:cubicBezTo>
                <a:cubicBezTo>
                  <a:pt x="9635" y="11999"/>
                  <a:pt x="9705" y="12207"/>
                  <a:pt x="9774" y="12346"/>
                </a:cubicBezTo>
                <a:cubicBezTo>
                  <a:pt x="9774" y="12415"/>
                  <a:pt x="9913" y="12415"/>
                  <a:pt x="9982" y="12415"/>
                </a:cubicBezTo>
                <a:lnTo>
                  <a:pt x="10328" y="12970"/>
                </a:lnTo>
                <a:cubicBezTo>
                  <a:pt x="9982" y="12762"/>
                  <a:pt x="9635" y="12554"/>
                  <a:pt x="9358" y="12415"/>
                </a:cubicBezTo>
                <a:lnTo>
                  <a:pt x="8942" y="12207"/>
                </a:lnTo>
                <a:cubicBezTo>
                  <a:pt x="9011" y="12138"/>
                  <a:pt x="9011" y="12068"/>
                  <a:pt x="8942" y="11999"/>
                </a:cubicBezTo>
                <a:cubicBezTo>
                  <a:pt x="7833" y="10543"/>
                  <a:pt x="6308" y="9504"/>
                  <a:pt x="4506" y="9088"/>
                </a:cubicBezTo>
                <a:cubicBezTo>
                  <a:pt x="4023" y="8895"/>
                  <a:pt x="2668" y="8366"/>
                  <a:pt x="1702" y="8366"/>
                </a:cubicBezTo>
                <a:cubicBezTo>
                  <a:pt x="1279" y="8366"/>
                  <a:pt x="931" y="8467"/>
                  <a:pt x="763" y="8741"/>
                </a:cubicBezTo>
                <a:cubicBezTo>
                  <a:pt x="0" y="9850"/>
                  <a:pt x="2842" y="10959"/>
                  <a:pt x="3327" y="11375"/>
                </a:cubicBezTo>
                <a:cubicBezTo>
                  <a:pt x="4565" y="12304"/>
                  <a:pt x="6187" y="13540"/>
                  <a:pt x="7765" y="13540"/>
                </a:cubicBezTo>
                <a:cubicBezTo>
                  <a:pt x="8307" y="13540"/>
                  <a:pt x="8844" y="13394"/>
                  <a:pt x="9358" y="13039"/>
                </a:cubicBezTo>
                <a:cubicBezTo>
                  <a:pt x="9427" y="12970"/>
                  <a:pt x="9427" y="12970"/>
                  <a:pt x="9427" y="12900"/>
                </a:cubicBezTo>
                <a:lnTo>
                  <a:pt x="9913" y="13178"/>
                </a:lnTo>
                <a:cubicBezTo>
                  <a:pt x="10259" y="13386"/>
                  <a:pt x="10536" y="13663"/>
                  <a:pt x="10883" y="13871"/>
                </a:cubicBezTo>
                <a:cubicBezTo>
                  <a:pt x="11992" y="15673"/>
                  <a:pt x="13032" y="17475"/>
                  <a:pt x="13933" y="19347"/>
                </a:cubicBezTo>
                <a:cubicBezTo>
                  <a:pt x="13378" y="19070"/>
                  <a:pt x="12824" y="18862"/>
                  <a:pt x="12200" y="18723"/>
                </a:cubicBezTo>
                <a:cubicBezTo>
                  <a:pt x="12061" y="18654"/>
                  <a:pt x="11853" y="18584"/>
                  <a:pt x="11715" y="18584"/>
                </a:cubicBezTo>
                <a:cubicBezTo>
                  <a:pt x="11784" y="18515"/>
                  <a:pt x="11784" y="18376"/>
                  <a:pt x="11715" y="18307"/>
                </a:cubicBezTo>
                <a:cubicBezTo>
                  <a:pt x="10303" y="17047"/>
                  <a:pt x="7974" y="16043"/>
                  <a:pt x="5849" y="16043"/>
                </a:cubicBezTo>
                <a:cubicBezTo>
                  <a:pt x="5053" y="16043"/>
                  <a:pt x="4285" y="16184"/>
                  <a:pt x="3605" y="16505"/>
                </a:cubicBezTo>
                <a:cubicBezTo>
                  <a:pt x="3535" y="16505"/>
                  <a:pt x="3466" y="16713"/>
                  <a:pt x="3535" y="16782"/>
                </a:cubicBezTo>
                <a:cubicBezTo>
                  <a:pt x="4203" y="18594"/>
                  <a:pt x="7230" y="20175"/>
                  <a:pt x="9687" y="20175"/>
                </a:cubicBezTo>
                <a:cubicBezTo>
                  <a:pt x="10803" y="20175"/>
                  <a:pt x="11802" y="19849"/>
                  <a:pt x="12408" y="19070"/>
                </a:cubicBezTo>
                <a:cubicBezTo>
                  <a:pt x="12685" y="19139"/>
                  <a:pt x="12963" y="19278"/>
                  <a:pt x="13240" y="19416"/>
                </a:cubicBezTo>
                <a:cubicBezTo>
                  <a:pt x="13656" y="19694"/>
                  <a:pt x="14002" y="20109"/>
                  <a:pt x="14418" y="20387"/>
                </a:cubicBezTo>
                <a:cubicBezTo>
                  <a:pt x="14973" y="21565"/>
                  <a:pt x="15527" y="22744"/>
                  <a:pt x="16013" y="23922"/>
                </a:cubicBezTo>
                <a:cubicBezTo>
                  <a:pt x="16221" y="24407"/>
                  <a:pt x="16428" y="24892"/>
                  <a:pt x="16636" y="25447"/>
                </a:cubicBezTo>
                <a:cubicBezTo>
                  <a:pt x="16636" y="25447"/>
                  <a:pt x="16636" y="25516"/>
                  <a:pt x="16706" y="25586"/>
                </a:cubicBezTo>
                <a:lnTo>
                  <a:pt x="17260" y="26833"/>
                </a:lnTo>
                <a:cubicBezTo>
                  <a:pt x="16914" y="26625"/>
                  <a:pt x="16567" y="26487"/>
                  <a:pt x="16151" y="26417"/>
                </a:cubicBezTo>
                <a:cubicBezTo>
                  <a:pt x="16151" y="26348"/>
                  <a:pt x="16151" y="26348"/>
                  <a:pt x="16151" y="26279"/>
                </a:cubicBezTo>
                <a:cubicBezTo>
                  <a:pt x="15389" y="24754"/>
                  <a:pt x="12824" y="24130"/>
                  <a:pt x="11299" y="23783"/>
                </a:cubicBezTo>
                <a:cubicBezTo>
                  <a:pt x="10613" y="23599"/>
                  <a:pt x="9906" y="23504"/>
                  <a:pt x="9199" y="23504"/>
                </a:cubicBezTo>
                <a:cubicBezTo>
                  <a:pt x="8048" y="23504"/>
                  <a:pt x="6896" y="23754"/>
                  <a:pt x="5823" y="24269"/>
                </a:cubicBezTo>
                <a:cubicBezTo>
                  <a:pt x="5684" y="24269"/>
                  <a:pt x="5684" y="24477"/>
                  <a:pt x="5753" y="24546"/>
                </a:cubicBezTo>
                <a:cubicBezTo>
                  <a:pt x="6863" y="26071"/>
                  <a:pt x="8942" y="26695"/>
                  <a:pt x="10606" y="27319"/>
                </a:cubicBezTo>
                <a:cubicBezTo>
                  <a:pt x="11576" y="27700"/>
                  <a:pt x="12564" y="27960"/>
                  <a:pt x="13526" y="27960"/>
                </a:cubicBezTo>
                <a:cubicBezTo>
                  <a:pt x="14488" y="27960"/>
                  <a:pt x="15423" y="27700"/>
                  <a:pt x="16290" y="27041"/>
                </a:cubicBezTo>
                <a:cubicBezTo>
                  <a:pt x="16775" y="27388"/>
                  <a:pt x="17330" y="27665"/>
                  <a:pt x="17815" y="28081"/>
                </a:cubicBezTo>
                <a:cubicBezTo>
                  <a:pt x="18785" y="30507"/>
                  <a:pt x="19825" y="33003"/>
                  <a:pt x="20657" y="35498"/>
                </a:cubicBezTo>
                <a:cubicBezTo>
                  <a:pt x="20380" y="35221"/>
                  <a:pt x="20033" y="34944"/>
                  <a:pt x="19617" y="34736"/>
                </a:cubicBezTo>
                <a:cubicBezTo>
                  <a:pt x="18508" y="33349"/>
                  <a:pt x="17052" y="32171"/>
                  <a:pt x="15458" y="31339"/>
                </a:cubicBezTo>
                <a:cubicBezTo>
                  <a:pt x="14558" y="30752"/>
                  <a:pt x="13503" y="30452"/>
                  <a:pt x="12430" y="30452"/>
                </a:cubicBezTo>
                <a:cubicBezTo>
                  <a:pt x="11604" y="30452"/>
                  <a:pt x="10766" y="30630"/>
                  <a:pt x="9982" y="30992"/>
                </a:cubicBezTo>
                <a:cubicBezTo>
                  <a:pt x="9913" y="31062"/>
                  <a:pt x="9843" y="31200"/>
                  <a:pt x="9913" y="31339"/>
                </a:cubicBezTo>
                <a:cubicBezTo>
                  <a:pt x="11336" y="33803"/>
                  <a:pt x="14619" y="36094"/>
                  <a:pt x="17713" y="36094"/>
                </a:cubicBezTo>
                <a:cubicBezTo>
                  <a:pt x="18535" y="36094"/>
                  <a:pt x="19345" y="35932"/>
                  <a:pt x="20102" y="35567"/>
                </a:cubicBezTo>
                <a:cubicBezTo>
                  <a:pt x="20449" y="35845"/>
                  <a:pt x="20796" y="36261"/>
                  <a:pt x="21073" y="36677"/>
                </a:cubicBezTo>
                <a:cubicBezTo>
                  <a:pt x="21974" y="39103"/>
                  <a:pt x="22667" y="41598"/>
                  <a:pt x="23291" y="44094"/>
                </a:cubicBezTo>
                <a:cubicBezTo>
                  <a:pt x="23291" y="44198"/>
                  <a:pt x="23378" y="44250"/>
                  <a:pt x="23456" y="44250"/>
                </a:cubicBezTo>
                <a:cubicBezTo>
                  <a:pt x="23534" y="44250"/>
                  <a:pt x="23603" y="44198"/>
                  <a:pt x="23568" y="44094"/>
                </a:cubicBezTo>
                <a:cubicBezTo>
                  <a:pt x="23360" y="42361"/>
                  <a:pt x="23083" y="40697"/>
                  <a:pt x="22598" y="39033"/>
                </a:cubicBezTo>
                <a:cubicBezTo>
                  <a:pt x="23083" y="38548"/>
                  <a:pt x="23568" y="38063"/>
                  <a:pt x="24054" y="37508"/>
                </a:cubicBezTo>
                <a:cubicBezTo>
                  <a:pt x="25579" y="36469"/>
                  <a:pt x="27173" y="35637"/>
                  <a:pt x="27866" y="33835"/>
                </a:cubicBezTo>
                <a:cubicBezTo>
                  <a:pt x="28559" y="31963"/>
                  <a:pt x="28767" y="30022"/>
                  <a:pt x="28559" y="28150"/>
                </a:cubicBezTo>
                <a:cubicBezTo>
                  <a:pt x="28507" y="27994"/>
                  <a:pt x="28416" y="27916"/>
                  <a:pt x="28315" y="27916"/>
                </a:cubicBezTo>
                <a:cubicBezTo>
                  <a:pt x="28282" y="27916"/>
                  <a:pt x="28247" y="27925"/>
                  <a:pt x="28213" y="27942"/>
                </a:cubicBezTo>
                <a:cubicBezTo>
                  <a:pt x="26826" y="28844"/>
                  <a:pt x="25856" y="30161"/>
                  <a:pt x="25232" y="31686"/>
                </a:cubicBezTo>
                <a:cubicBezTo>
                  <a:pt x="24331" y="33488"/>
                  <a:pt x="24192" y="35360"/>
                  <a:pt x="23499" y="37231"/>
                </a:cubicBezTo>
                <a:lnTo>
                  <a:pt x="23430" y="37300"/>
                </a:lnTo>
                <a:cubicBezTo>
                  <a:pt x="23291" y="37370"/>
                  <a:pt x="23291" y="37508"/>
                  <a:pt x="23360" y="37578"/>
                </a:cubicBezTo>
                <a:cubicBezTo>
                  <a:pt x="23083" y="37924"/>
                  <a:pt x="22806" y="38271"/>
                  <a:pt x="22528" y="38617"/>
                </a:cubicBezTo>
                <a:cubicBezTo>
                  <a:pt x="22043" y="37023"/>
                  <a:pt x="21489" y="35498"/>
                  <a:pt x="20934" y="33973"/>
                </a:cubicBezTo>
                <a:cubicBezTo>
                  <a:pt x="21419" y="33072"/>
                  <a:pt x="21835" y="32171"/>
                  <a:pt x="22113" y="31200"/>
                </a:cubicBezTo>
                <a:cubicBezTo>
                  <a:pt x="25163" y="27457"/>
                  <a:pt x="25856" y="22328"/>
                  <a:pt x="23915" y="17891"/>
                </a:cubicBezTo>
                <a:cubicBezTo>
                  <a:pt x="23874" y="17810"/>
                  <a:pt x="23810" y="17776"/>
                  <a:pt x="23736" y="17776"/>
                </a:cubicBezTo>
                <a:cubicBezTo>
                  <a:pt x="23683" y="17776"/>
                  <a:pt x="23626" y="17793"/>
                  <a:pt x="23568" y="17822"/>
                </a:cubicBezTo>
                <a:cubicBezTo>
                  <a:pt x="21835" y="18931"/>
                  <a:pt x="21419" y="21288"/>
                  <a:pt x="20934" y="23229"/>
                </a:cubicBezTo>
                <a:cubicBezTo>
                  <a:pt x="20380" y="26140"/>
                  <a:pt x="20865" y="28913"/>
                  <a:pt x="21073" y="31894"/>
                </a:cubicBezTo>
                <a:cubicBezTo>
                  <a:pt x="20934" y="32379"/>
                  <a:pt x="20796" y="32864"/>
                  <a:pt x="20588" y="33419"/>
                </a:cubicBezTo>
                <a:cubicBezTo>
                  <a:pt x="19478" y="30646"/>
                  <a:pt x="18231" y="27873"/>
                  <a:pt x="17052" y="25239"/>
                </a:cubicBezTo>
                <a:cubicBezTo>
                  <a:pt x="17260" y="24546"/>
                  <a:pt x="17399" y="23783"/>
                  <a:pt x="17538" y="23090"/>
                </a:cubicBezTo>
                <a:cubicBezTo>
                  <a:pt x="17566" y="23119"/>
                  <a:pt x="17619" y="23136"/>
                  <a:pt x="17670" y="23136"/>
                </a:cubicBezTo>
                <a:cubicBezTo>
                  <a:pt x="17743" y="23136"/>
                  <a:pt x="17815" y="23102"/>
                  <a:pt x="17815" y="23021"/>
                </a:cubicBezTo>
                <a:cubicBezTo>
                  <a:pt x="19548" y="19070"/>
                  <a:pt x="20241" y="14009"/>
                  <a:pt x="17815" y="10197"/>
                </a:cubicBezTo>
                <a:cubicBezTo>
                  <a:pt x="17780" y="10093"/>
                  <a:pt x="17694" y="10041"/>
                  <a:pt x="17607" y="10041"/>
                </a:cubicBezTo>
                <a:cubicBezTo>
                  <a:pt x="17520" y="10041"/>
                  <a:pt x="17434" y="10093"/>
                  <a:pt x="17399" y="10197"/>
                </a:cubicBezTo>
                <a:cubicBezTo>
                  <a:pt x="15042" y="13940"/>
                  <a:pt x="14903" y="18654"/>
                  <a:pt x="17122" y="22536"/>
                </a:cubicBezTo>
                <a:lnTo>
                  <a:pt x="16844" y="24477"/>
                </a:lnTo>
                <a:cubicBezTo>
                  <a:pt x="15735" y="22050"/>
                  <a:pt x="14626" y="19624"/>
                  <a:pt x="13378" y="17267"/>
                </a:cubicBezTo>
                <a:cubicBezTo>
                  <a:pt x="13586" y="16020"/>
                  <a:pt x="13586" y="14703"/>
                  <a:pt x="13448" y="13455"/>
                </a:cubicBezTo>
                <a:cubicBezTo>
                  <a:pt x="14002" y="9989"/>
                  <a:pt x="14349" y="6246"/>
                  <a:pt x="11923" y="3404"/>
                </a:cubicBezTo>
                <a:cubicBezTo>
                  <a:pt x="11888" y="3369"/>
                  <a:pt x="11819" y="3352"/>
                  <a:pt x="11750" y="3352"/>
                </a:cubicBezTo>
                <a:cubicBezTo>
                  <a:pt x="11680" y="3352"/>
                  <a:pt x="11611" y="3369"/>
                  <a:pt x="11576" y="3404"/>
                </a:cubicBezTo>
                <a:cubicBezTo>
                  <a:pt x="9705" y="6107"/>
                  <a:pt x="10883" y="11791"/>
                  <a:pt x="13032" y="14217"/>
                </a:cubicBezTo>
                <a:cubicBezTo>
                  <a:pt x="13032" y="15049"/>
                  <a:pt x="13032" y="15812"/>
                  <a:pt x="13032" y="16644"/>
                </a:cubicBezTo>
                <a:cubicBezTo>
                  <a:pt x="12131" y="15049"/>
                  <a:pt x="11160" y="13524"/>
                  <a:pt x="10121" y="11999"/>
                </a:cubicBezTo>
                <a:cubicBezTo>
                  <a:pt x="9982" y="10890"/>
                  <a:pt x="9705" y="9850"/>
                  <a:pt x="9289" y="8741"/>
                </a:cubicBezTo>
                <a:cubicBezTo>
                  <a:pt x="9289" y="8741"/>
                  <a:pt x="9289" y="8672"/>
                  <a:pt x="9289" y="8672"/>
                </a:cubicBezTo>
                <a:cubicBezTo>
                  <a:pt x="9081" y="6870"/>
                  <a:pt x="8665" y="5067"/>
                  <a:pt x="7902" y="3473"/>
                </a:cubicBezTo>
                <a:cubicBezTo>
                  <a:pt x="7417" y="2225"/>
                  <a:pt x="6932" y="839"/>
                  <a:pt x="5753" y="76"/>
                </a:cubicBezTo>
                <a:cubicBezTo>
                  <a:pt x="5701" y="23"/>
                  <a:pt x="5648" y="1"/>
                  <a:pt x="5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322244490_150579357433662_3217463023893792396_n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150" y="225425"/>
            <a:ext cx="4634865" cy="4618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333352">
            <a:off x="-2366068" y="483021"/>
            <a:ext cx="6932285" cy="46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49101" y="3755375"/>
            <a:ext cx="2070500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/>
          <p:cNvSpPr txBox="1">
            <a:spLocks noGrp="1"/>
          </p:cNvSpPr>
          <p:nvPr>
            <p:ph type="title" idx="2"/>
          </p:nvPr>
        </p:nvSpPr>
        <p:spPr>
          <a:xfrm>
            <a:off x="2956975" y="3982338"/>
            <a:ext cx="5579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Project Idea </a:t>
            </a:r>
            <a:endParaRPr sz="3600"/>
          </a:p>
        </p:txBody>
      </p:sp>
      <p:sp>
        <p:nvSpPr>
          <p:cNvPr id="359" name="Google Shape;359;p32"/>
          <p:cNvSpPr/>
          <p:nvPr/>
        </p:nvSpPr>
        <p:spPr>
          <a:xfrm>
            <a:off x="310575" y="140174"/>
            <a:ext cx="3052120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" name="Google Shape;360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901074" y="2261800"/>
            <a:ext cx="1566550" cy="15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/>
          <p:nvPr/>
        </p:nvSpPr>
        <p:spPr>
          <a:xfrm>
            <a:off x="2962285" y="2426726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1</a:t>
            </a:r>
            <a:endParaRPr>
              <a:solidFill>
                <a:schemeClr val="accent3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5707402" y="2426726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accent3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3795363" y="2957105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accent3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4863121" y="2957105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accent3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9" name="Google Shape;369;p33"/>
          <p:cNvSpPr/>
          <p:nvPr/>
        </p:nvSpPr>
        <p:spPr>
          <a:xfrm rot="10540063">
            <a:off x="8033820" y="-1783564"/>
            <a:ext cx="2229424" cy="3085760"/>
          </a:xfrm>
          <a:custGeom>
            <a:avLst/>
            <a:gdLst/>
            <a:ahLst/>
            <a:cxnLst/>
            <a:rect l="l" t="t" r="r" b="b"/>
            <a:pathLst>
              <a:path w="37136" h="53861" extrusionOk="0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3"/>
          <p:cNvSpPr/>
          <p:nvPr/>
        </p:nvSpPr>
        <p:spPr>
          <a:xfrm rot="-8666608">
            <a:off x="7643323" y="-1859823"/>
            <a:ext cx="2229414" cy="3085808"/>
          </a:xfrm>
          <a:custGeom>
            <a:avLst/>
            <a:gdLst/>
            <a:ahLst/>
            <a:cxnLst/>
            <a:rect l="l" t="t" r="r" b="b"/>
            <a:pathLst>
              <a:path w="37136" h="53861" extrusionOk="0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3"/>
          <p:cNvSpPr/>
          <p:nvPr/>
        </p:nvSpPr>
        <p:spPr>
          <a:xfrm>
            <a:off x="3979054" y="1754713"/>
            <a:ext cx="1185900" cy="474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3"/>
          <p:cNvSpPr txBox="1"/>
          <p:nvPr/>
        </p:nvSpPr>
        <p:spPr>
          <a:xfrm>
            <a:off x="3774300" y="1838725"/>
            <a:ext cx="15954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lt1"/>
              </a:solidFill>
              <a:latin typeface="Merriweather Light" panose="00000500000000000000"/>
              <a:ea typeface="Merriweather Light" panose="00000500000000000000"/>
              <a:cs typeface="Merriweather Light" panose="00000500000000000000"/>
              <a:sym typeface="Merriweather Light" panose="00000500000000000000"/>
            </a:endParaRPr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679825" y="3418600"/>
            <a:ext cx="14559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face recognition</a:t>
            </a:r>
            <a:r>
              <a:rPr lang="en-US" b="1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 </a:t>
            </a:r>
            <a:endParaRPr b="1"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1"/>
          </p:nvPr>
        </p:nvSpPr>
        <p:spPr>
          <a:xfrm>
            <a:off x="6660180" y="3935905"/>
            <a:ext cx="14559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chemeClr val="dk1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chemeClr val="dk1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dk1"/>
                </a:solidFill>
              </a:rPr>
              <a:t>Egyptian currency</a:t>
            </a:r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1"/>
          </p:nvPr>
        </p:nvSpPr>
        <p:spPr>
          <a:xfrm>
            <a:off x="6970695" y="3219840"/>
            <a:ext cx="19251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Object Detection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76" name="Google Shape;376;p33"/>
          <p:cNvCxnSpPr>
            <a:stCxn id="367" idx="4"/>
          </p:cNvCxnSpPr>
          <p:nvPr/>
        </p:nvCxnSpPr>
        <p:spPr>
          <a:xfrm rot="5400000">
            <a:off x="3244215" y="3246755"/>
            <a:ext cx="603885" cy="972820"/>
          </a:xfrm>
          <a:prstGeom prst="bentConnector2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8" name="Google Shape;378;p33"/>
          <p:cNvCxnSpPr>
            <a:stCxn id="368" idx="4"/>
            <a:endCxn id="374" idx="1"/>
          </p:cNvCxnSpPr>
          <p:nvPr/>
        </p:nvCxnSpPr>
        <p:spPr>
          <a:xfrm rot="5400000" flipV="1">
            <a:off x="5357813" y="3174048"/>
            <a:ext cx="1044575" cy="1559560"/>
          </a:xfrm>
          <a:prstGeom prst="bentConnector2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9" name="Google Shape;379;p33"/>
          <p:cNvCxnSpPr>
            <a:stCxn id="366" idx="0"/>
            <a:endCxn id="375" idx="0"/>
          </p:cNvCxnSpPr>
          <p:nvPr/>
        </p:nvCxnSpPr>
        <p:spPr>
          <a:xfrm rot="16200000" flipH="1">
            <a:off x="6542405" y="1829435"/>
            <a:ext cx="793115" cy="1988185"/>
          </a:xfrm>
          <a:prstGeom prst="bentConnector3">
            <a:avLst>
              <a:gd name="adj1" fmla="val -3002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0" name="Google Shape;380;p33"/>
          <p:cNvCxnSpPr>
            <a:stCxn id="373" idx="0"/>
            <a:endCxn id="365" idx="0"/>
          </p:cNvCxnSpPr>
          <p:nvPr/>
        </p:nvCxnSpPr>
        <p:spPr>
          <a:xfrm rot="-5400000">
            <a:off x="1807675" y="2026900"/>
            <a:ext cx="991800" cy="1791600"/>
          </a:xfrm>
          <a:prstGeom prst="bentConnector3">
            <a:avLst>
              <a:gd name="adj1" fmla="val 124017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81" name="Google Shape;381;p33" descr="D:\downloadssssssssssssssssssss\WhatsApp Image 2023-06-07 at 3.40.41 AM.jpegWhatsApp Image 2023-06-07 at 3.40.41 AM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6916420" y="1771015"/>
            <a:ext cx="2044700" cy="13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 descr="D:\downloadssssssssssssssssssss\WhatsApp Image 2023-06-07 at 3.45.58 AM.jpegWhatsApp Image 2023-06-07 at 3.45.58 AM"/>
          <p:cNvPicPr preferRelativeResize="0"/>
          <p:nvPr/>
        </p:nvPicPr>
        <p:blipFill>
          <a:blip r:embed="rId4"/>
          <a:srcRect/>
          <a:stretch>
            <a:fillRect/>
          </a:stretch>
        </p:blipFill>
        <p:spPr>
          <a:xfrm>
            <a:off x="107490" y="2571970"/>
            <a:ext cx="2092200" cy="107569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83" name="Google Shape;383;p33" descr="D:\downloadssssssssssssssssssss\WhatsApp Image 2023-06-07 at 3.56.27 AM.jpegWhatsApp Image 2023-06-07 at 3.56.27 AM"/>
          <p:cNvPicPr preferRelativeResize="0"/>
          <p:nvPr/>
        </p:nvPicPr>
        <p:blipFill>
          <a:blip r:embed="rId5"/>
          <a:srcRect/>
          <a:stretch>
            <a:fillRect/>
          </a:stretch>
        </p:blipFill>
        <p:spPr>
          <a:xfrm>
            <a:off x="5255895" y="3816985"/>
            <a:ext cx="1706880" cy="119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 descr="D:\downloadssssssssssssssssssss\WhatsApp Image 2023-06-07 at 3.42.13 AM.jpegWhatsApp Image 2023-06-07 at 3.42.13 AM"/>
          <p:cNvPicPr preferRelativeResize="0"/>
          <p:nvPr/>
        </p:nvPicPr>
        <p:blipFill>
          <a:blip r:embed="rId6"/>
          <a:srcRect/>
          <a:stretch>
            <a:fillRect/>
          </a:stretch>
        </p:blipFill>
        <p:spPr>
          <a:xfrm>
            <a:off x="2486660" y="3816985"/>
            <a:ext cx="1638300" cy="91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91776" y="-207862"/>
            <a:ext cx="2070500" cy="1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 txBox="1"/>
          <p:nvPr/>
        </p:nvSpPr>
        <p:spPr>
          <a:xfrm>
            <a:off x="2483775" y="4565540"/>
            <a:ext cx="16293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OCR</a:t>
            </a:r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35863" y="-54262"/>
            <a:ext cx="57318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Project Idea </a:t>
            </a:r>
            <a:endParaRPr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theme/theme1.xml><?xml version="1.0" encoding="utf-8"?>
<a:theme xmlns:a="http://schemas.openxmlformats.org/drawingml/2006/main" name="Floral Wedding">
  <a:themeElements>
    <a:clrScheme name="Simple Light">
      <a:dk1>
        <a:srgbClr val="000000"/>
      </a:dk1>
      <a:lt1>
        <a:srgbClr val="FFFFFF"/>
      </a:lt1>
      <a:dk2>
        <a:srgbClr val="999999"/>
      </a:dk2>
      <a:lt2>
        <a:srgbClr val="272727"/>
      </a:lt2>
      <a:accent1>
        <a:srgbClr val="A5DFBC"/>
      </a:accent1>
      <a:accent2>
        <a:srgbClr val="92D2AB"/>
      </a:accent2>
      <a:accent3>
        <a:srgbClr val="73C493"/>
      </a:accent3>
      <a:accent4>
        <a:srgbClr val="A5DFBC"/>
      </a:accent4>
      <a:accent5>
        <a:srgbClr val="92D2AB"/>
      </a:accent5>
      <a:accent6>
        <a:srgbClr val="73C493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830</Words>
  <Application>Microsoft Office PowerPoint</Application>
  <PresentationFormat>On-screen Show (16:9)</PresentationFormat>
  <Paragraphs>158</Paragraphs>
  <Slides>54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source-serif-pro</vt:lpstr>
      <vt:lpstr>Merriweather</vt:lpstr>
      <vt:lpstr>Arabic11 BT</vt:lpstr>
      <vt:lpstr>Playfair Display</vt:lpstr>
      <vt:lpstr>Merriweather Light</vt:lpstr>
      <vt:lpstr>Arabic Typesetting</vt:lpstr>
      <vt:lpstr>Floral Wedding</vt:lpstr>
      <vt:lpstr>Intelligent Eye</vt:lpstr>
      <vt:lpstr>Meet Our Team</vt:lpstr>
      <vt:lpstr>يا ابن آدم ،إنما أنت أيام  ، فإذا ذهب يومك ذهب بعضك ، ويوشك إذا ذهب بعضك أن يذهب كلك .</vt:lpstr>
      <vt:lpstr>Content </vt:lpstr>
      <vt:lpstr>Problem Statement </vt:lpstr>
      <vt:lpstr> In Jun 2023  More Than 12 Million Have Some Sort Of Visual Impairment </vt:lpstr>
      <vt:lpstr>PowerPoint Presentation</vt:lpstr>
      <vt:lpstr>Project Idea </vt:lpstr>
      <vt:lpstr>Project Idea </vt:lpstr>
      <vt:lpstr>Face recognition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Egyptian Currency</vt:lpstr>
      <vt:lpstr>Result : 223 Pound</vt:lpstr>
      <vt:lpstr>Training A Model</vt:lpstr>
      <vt:lpstr>Training Yolov5 With Custom Dataset</vt:lpstr>
      <vt:lpstr>Training A Model</vt:lpstr>
      <vt:lpstr>Training A Model</vt:lpstr>
      <vt:lpstr>Training A Model With 100 Epochs </vt:lpstr>
      <vt:lpstr>Training A Model With 200 Epochs </vt:lpstr>
      <vt:lpstr>difference between MAP &amp; MAP 0.5  </vt:lpstr>
      <vt:lpstr>What Is (intersect over union)IOU </vt:lpstr>
      <vt:lpstr>Precision &amp; Recall </vt:lpstr>
      <vt:lpstr>Training A Model With 100 Epochs </vt:lpstr>
      <vt:lpstr>Training A Model With 200 Epochs</vt:lpstr>
      <vt:lpstr>OCR     </vt:lpstr>
      <vt:lpstr> Optical Character Recognition (OCR)</vt:lpstr>
      <vt:lpstr> Optical Character Recognition (OCR)</vt:lpstr>
      <vt:lpstr> Optical character recognition (OCR)</vt:lpstr>
      <vt:lpstr>Object Detection </vt:lpstr>
      <vt:lpstr>Object detection </vt:lpstr>
      <vt:lpstr>object detection using yolo </vt:lpstr>
      <vt:lpstr>why we used yolo  </vt:lpstr>
      <vt:lpstr>Project Objectives</vt:lpstr>
      <vt:lpstr>Overall  </vt:lpstr>
      <vt:lpstr>Implementation </vt:lpstr>
      <vt:lpstr>login page </vt:lpstr>
      <vt:lpstr>choose what you need </vt:lpstr>
      <vt:lpstr>select one choice  </vt:lpstr>
      <vt:lpstr>select one choice  </vt:lpstr>
      <vt:lpstr>select one choice  </vt:lpstr>
      <vt:lpstr>select one choice  </vt:lpstr>
      <vt:lpstr>Demo</vt:lpstr>
      <vt:lpstr>Future Work</vt:lpstr>
      <vt:lpstr>Future Work 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intelegent eye</dc:title>
  <dc:creator/>
  <cp:lastModifiedBy>yasmeen adel</cp:lastModifiedBy>
  <cp:revision>24</cp:revision>
  <dcterms:created xsi:type="dcterms:W3CDTF">2023-06-06T22:46:00Z</dcterms:created>
  <dcterms:modified xsi:type="dcterms:W3CDTF">2023-06-14T08:34:07Z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172D5FA711764E3192C23ADF6FDBA64C</vt:lpwstr>
  </property>
  <property fmtid="{D5CDD505-2E9C-101B-9397-08002B2CF9AE}" pid="3" name="KSOProductBuildVer">
    <vt:lpwstr>2057-11.2.0.11537</vt:lpwstr>
  </property>
</Properties>
</file>